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  <p:sldMasterId id="2147483691" r:id="rId3"/>
  </p:sldMasterIdLst>
  <p:notesMasterIdLst>
    <p:notesMasterId r:id="rId66"/>
  </p:notesMasterIdLst>
  <p:sldIdLst>
    <p:sldId id="257" r:id="rId4"/>
    <p:sldId id="259" r:id="rId5"/>
    <p:sldId id="260" r:id="rId6"/>
    <p:sldId id="312" r:id="rId7"/>
    <p:sldId id="282" r:id="rId8"/>
    <p:sldId id="380" r:id="rId9"/>
    <p:sldId id="264" r:id="rId10"/>
    <p:sldId id="382" r:id="rId11"/>
    <p:sldId id="314" r:id="rId12"/>
    <p:sldId id="359" r:id="rId13"/>
    <p:sldId id="315" r:id="rId14"/>
    <p:sldId id="381" r:id="rId15"/>
    <p:sldId id="323" r:id="rId16"/>
    <p:sldId id="365" r:id="rId17"/>
    <p:sldId id="368" r:id="rId18"/>
    <p:sldId id="271" r:id="rId19"/>
    <p:sldId id="347" r:id="rId20"/>
    <p:sldId id="364" r:id="rId21"/>
    <p:sldId id="408" r:id="rId22"/>
    <p:sldId id="409" r:id="rId23"/>
    <p:sldId id="410" r:id="rId24"/>
    <p:sldId id="374" r:id="rId25"/>
    <p:sldId id="411" r:id="rId26"/>
    <p:sldId id="369" r:id="rId27"/>
    <p:sldId id="363" r:id="rId28"/>
    <p:sldId id="384" r:id="rId29"/>
    <p:sldId id="372" r:id="rId30"/>
    <p:sldId id="386" r:id="rId31"/>
    <p:sldId id="389" r:id="rId32"/>
    <p:sldId id="412" r:id="rId33"/>
    <p:sldId id="385" r:id="rId34"/>
    <p:sldId id="367" r:id="rId35"/>
    <p:sldId id="391" r:id="rId36"/>
    <p:sldId id="393" r:id="rId37"/>
    <p:sldId id="413" r:id="rId38"/>
    <p:sldId id="414" r:id="rId39"/>
    <p:sldId id="375" r:id="rId40"/>
    <p:sldId id="415" r:id="rId41"/>
    <p:sldId id="394" r:id="rId42"/>
    <p:sldId id="416" r:id="rId43"/>
    <p:sldId id="355" r:id="rId44"/>
    <p:sldId id="418" r:id="rId45"/>
    <p:sldId id="302" r:id="rId46"/>
    <p:sldId id="417" r:id="rId47"/>
    <p:sldId id="304" r:id="rId48"/>
    <p:sldId id="305" r:id="rId49"/>
    <p:sldId id="306" r:id="rId50"/>
    <p:sldId id="307" r:id="rId51"/>
    <p:sldId id="303" r:id="rId52"/>
    <p:sldId id="328" r:id="rId53"/>
    <p:sldId id="351" r:id="rId54"/>
    <p:sldId id="336" r:id="rId55"/>
    <p:sldId id="398" r:id="rId56"/>
    <p:sldId id="354" r:id="rId57"/>
    <p:sldId id="400" r:id="rId58"/>
    <p:sldId id="401" r:id="rId59"/>
    <p:sldId id="339" r:id="rId60"/>
    <p:sldId id="378" r:id="rId61"/>
    <p:sldId id="402" r:id="rId62"/>
    <p:sldId id="403" r:id="rId63"/>
    <p:sldId id="274" r:id="rId64"/>
    <p:sldId id="291" r:id="rId65"/>
  </p:sldIdLst>
  <p:sldSz cx="9144000" cy="5143500" type="screen16x9"/>
  <p:notesSz cx="6858000" cy="9144000"/>
  <p:embeddedFontLst>
    <p:embeddedFont>
      <p:font typeface="Poppins SemiBold" panose="020B0604020202020204" charset="0"/>
      <p:bold r:id="rId67"/>
      <p:boldItalic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Cambria Math" panose="02040503050406030204" pitchFamily="18" charset="0"/>
      <p:regular r:id="rId73"/>
    </p:embeddedFont>
    <p:embeddedFont>
      <p:font typeface="Be Vietnam Pro" panose="020B0604020202020204" charset="0"/>
      <p:regular r:id="rId74"/>
      <p:bold r:id="rId75"/>
      <p:italic r:id="rId76"/>
      <p:boldItalic r:id="rId77"/>
    </p:embeddedFont>
    <p:embeddedFont>
      <p:font typeface="Red Hat Text" panose="020B0604020202020204" charset="0"/>
      <p:regular r:id="rId78"/>
      <p:bold r:id="rId79"/>
      <p:italic r:id="rId80"/>
      <p:boldItalic r:id="rId81"/>
    </p:embeddedFont>
    <p:embeddedFont>
      <p:font typeface="Squada One" panose="020B0604020202020204" charset="0"/>
      <p:regular r:id="rId82"/>
    </p:embeddedFont>
    <p:embeddedFont>
      <p:font typeface="Maven Pro ExtraBold" panose="020B0604020202020204" charset="0"/>
      <p:bold r:id="rId83"/>
    </p:embeddedFont>
    <p:embeddedFont>
      <p:font typeface="Chelsea Market" panose="020B0604020202020204" charset="0"/>
      <p:regular r:id="rId84"/>
    </p:embeddedFont>
    <p:embeddedFont>
      <p:font typeface="Dotum" panose="020B0604020202020204" charset="-127"/>
      <p:regular r:id="rId85"/>
    </p:embeddedFont>
    <p:embeddedFont>
      <p:font typeface="Delius" panose="020B0604020202020204" charset="0"/>
      <p:regular r:id="rId86"/>
    </p:embeddedFont>
    <p:embeddedFont>
      <p:font typeface="Nunito Light" panose="020B0604020202020204" charset="0"/>
      <p:regular r:id="rId87"/>
      <p:italic r:id="rId8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D4DD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E8CA21-6702-4EC6-B724-3792C4BCC2F7}">
  <a:tblStyle styleId="{B7E8CA21-6702-4EC6-B724-3792C4BCC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0" autoAdjust="0"/>
    <p:restoredTop sz="91929" autoAdjust="0"/>
  </p:normalViewPr>
  <p:slideViewPr>
    <p:cSldViewPr snapToGrid="0">
      <p:cViewPr varScale="1">
        <p:scale>
          <a:sx n="83" d="100"/>
          <a:sy n="83" d="100"/>
        </p:scale>
        <p:origin x="91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font" Target="fonts/font2.fntdata"/><Relationship Id="rId84" Type="http://schemas.openxmlformats.org/officeDocument/2006/relationships/font" Target="fonts/font18.fntdata"/><Relationship Id="rId89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font" Target="fonts/font8.fntdata"/><Relationship Id="rId79" Type="http://schemas.openxmlformats.org/officeDocument/2006/relationships/font" Target="fonts/font13.fntdata"/><Relationship Id="rId5" Type="http://schemas.openxmlformats.org/officeDocument/2006/relationships/slide" Target="slides/slide2.xml"/><Relationship Id="rId90" Type="http://schemas.openxmlformats.org/officeDocument/2006/relationships/viewProps" Target="viewProps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6.fntdata"/><Relationship Id="rId80" Type="http://schemas.openxmlformats.org/officeDocument/2006/relationships/font" Target="fonts/font14.fntdata"/><Relationship Id="rId85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1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schemas.openxmlformats.org/officeDocument/2006/relationships/font" Target="fonts/font17.fntdata"/><Relationship Id="rId88" Type="http://schemas.openxmlformats.org/officeDocument/2006/relationships/font" Target="fonts/font22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font" Target="fonts/font15.fntdata"/><Relationship Id="rId86" Type="http://schemas.openxmlformats.org/officeDocument/2006/relationships/font" Target="fonts/font2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font" Target="fonts/font10.fntdata"/><Relationship Id="rId7" Type="http://schemas.openxmlformats.org/officeDocument/2006/relationships/slide" Target="slides/slide4.xml"/><Relationship Id="rId71" Type="http://schemas.openxmlformats.org/officeDocument/2006/relationships/font" Target="fonts/font5.fntdata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notesMaster" Target="notesMasters/notesMaster1.xml"/><Relationship Id="rId87" Type="http://schemas.openxmlformats.org/officeDocument/2006/relationships/font" Target="fonts/font21.fntdata"/><Relationship Id="rId61" Type="http://schemas.openxmlformats.org/officeDocument/2006/relationships/slide" Target="slides/slide58.xml"/><Relationship Id="rId82" Type="http://schemas.openxmlformats.org/officeDocument/2006/relationships/font" Target="fonts/font16.fntdata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054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416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589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738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269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827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669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97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17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Google Shape;1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093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707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829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859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324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821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392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344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9654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35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408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4347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9797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9966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5818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2021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7605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670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4184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566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2416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9721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47785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GV bấm</a:t>
            </a:r>
            <a:r>
              <a:rPr lang="en-US" baseline="0"/>
              <a:t> vào hình trái bóng để lựa chọn câu hỏi, bấm vào hình mũi tên để chuyển sang nội dung tiếp theo.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704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1b61fe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1b61fec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1b61fe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1b61fec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3122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1b61fe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1b61fec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353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1b61fe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1b61fec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0354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1b61fe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1b61fec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806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4" name="Google Shape;4194;g10203d16340_0_8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5" name="Google Shape;4195;g10203d16340_0_8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946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37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5267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7768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4089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6348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3580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2335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1512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08258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079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415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6594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" name="Google Shape;3259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0" name="Google Shape;3260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0" name="Google Shape;4210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101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76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2367600" y="2770156"/>
            <a:ext cx="4408800" cy="10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3844500" y="1417822"/>
            <a:ext cx="14550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2367600" y="3772435"/>
            <a:ext cx="4408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" name="Google Shape;70;p3"/>
          <p:cNvGrpSpPr/>
          <p:nvPr/>
        </p:nvGrpSpPr>
        <p:grpSpPr>
          <a:xfrm>
            <a:off x="4237542" y="167988"/>
            <a:ext cx="4649654" cy="4731503"/>
            <a:chOff x="4237542" y="167988"/>
            <a:chExt cx="4649654" cy="4731503"/>
          </a:xfrm>
        </p:grpSpPr>
        <p:sp>
          <p:nvSpPr>
            <p:cNvPr id="71" name="Google Shape;71;p3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671299" y="2429332"/>
              <a:ext cx="215897" cy="206016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983249" y="4658798"/>
              <a:ext cx="54578" cy="5512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699946" y="4681417"/>
              <a:ext cx="215897" cy="218074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-278759" y="-395357"/>
            <a:ext cx="9896578" cy="6056219"/>
            <a:chOff x="-278759" y="-395357"/>
            <a:chExt cx="9896578" cy="6056219"/>
          </a:xfrm>
        </p:grpSpPr>
        <p:grpSp>
          <p:nvGrpSpPr>
            <p:cNvPr id="77" name="Google Shape;77;p3"/>
            <p:cNvGrpSpPr/>
            <p:nvPr/>
          </p:nvGrpSpPr>
          <p:grpSpPr>
            <a:xfrm>
              <a:off x="7654558" y="-395357"/>
              <a:ext cx="1963260" cy="2753257"/>
              <a:chOff x="7654558" y="-395357"/>
              <a:chExt cx="1963260" cy="2753257"/>
            </a:xfrm>
          </p:grpSpPr>
          <p:sp>
            <p:nvSpPr>
              <p:cNvPr id="78" name="Google Shape;78;p3"/>
              <p:cNvSpPr/>
              <p:nvPr/>
            </p:nvSpPr>
            <p:spPr>
              <a:xfrm rot="-6073284">
                <a:off x="7381780" y="229399"/>
                <a:ext cx="2508817" cy="1503745"/>
              </a:xfrm>
              <a:custGeom>
                <a:avLst/>
                <a:gdLst/>
                <a:ahLst/>
                <a:cxnLst/>
                <a:rect l="l" t="t" r="r" b="b"/>
                <a:pathLst>
                  <a:path w="197659" h="153291" extrusionOk="0">
                    <a:moveTo>
                      <a:pt x="179928" y="0"/>
                    </a:moveTo>
                    <a:cubicBezTo>
                      <a:pt x="179812" y="0"/>
                      <a:pt x="179696" y="2"/>
                      <a:pt x="179579" y="5"/>
                    </a:cubicBezTo>
                    <a:cubicBezTo>
                      <a:pt x="178640" y="22"/>
                      <a:pt x="177684" y="137"/>
                      <a:pt x="176761" y="351"/>
                    </a:cubicBezTo>
                    <a:cubicBezTo>
                      <a:pt x="174322" y="879"/>
                      <a:pt x="172080" y="1719"/>
                      <a:pt x="170103" y="2840"/>
                    </a:cubicBezTo>
                    <a:cubicBezTo>
                      <a:pt x="167976" y="4043"/>
                      <a:pt x="165999" y="5510"/>
                      <a:pt x="164235" y="7207"/>
                    </a:cubicBezTo>
                    <a:cubicBezTo>
                      <a:pt x="160560" y="10767"/>
                      <a:pt x="157412" y="15283"/>
                      <a:pt x="154759" y="19239"/>
                    </a:cubicBezTo>
                    <a:lnTo>
                      <a:pt x="153902" y="20508"/>
                    </a:lnTo>
                    <a:cubicBezTo>
                      <a:pt x="151380" y="24298"/>
                      <a:pt x="148759" y="28204"/>
                      <a:pt x="145743" y="31632"/>
                    </a:cubicBezTo>
                    <a:cubicBezTo>
                      <a:pt x="143848" y="33725"/>
                      <a:pt x="141722" y="35736"/>
                      <a:pt x="139217" y="37763"/>
                    </a:cubicBezTo>
                    <a:cubicBezTo>
                      <a:pt x="136975" y="39560"/>
                      <a:pt x="134569" y="41290"/>
                      <a:pt x="132031" y="42856"/>
                    </a:cubicBezTo>
                    <a:cubicBezTo>
                      <a:pt x="119885" y="50289"/>
                      <a:pt x="106469" y="53733"/>
                      <a:pt x="93498" y="57063"/>
                    </a:cubicBezTo>
                    <a:lnTo>
                      <a:pt x="93284" y="57129"/>
                    </a:lnTo>
                    <a:lnTo>
                      <a:pt x="93185" y="57145"/>
                    </a:lnTo>
                    <a:lnTo>
                      <a:pt x="93119" y="57161"/>
                    </a:lnTo>
                    <a:lnTo>
                      <a:pt x="92954" y="57211"/>
                    </a:lnTo>
                    <a:cubicBezTo>
                      <a:pt x="88702" y="58315"/>
                      <a:pt x="83873" y="59551"/>
                      <a:pt x="79291" y="60936"/>
                    </a:cubicBezTo>
                    <a:cubicBezTo>
                      <a:pt x="73540" y="62666"/>
                      <a:pt x="68875" y="64347"/>
                      <a:pt x="64590" y="66259"/>
                    </a:cubicBezTo>
                    <a:cubicBezTo>
                      <a:pt x="60058" y="68270"/>
                      <a:pt x="55674" y="70594"/>
                      <a:pt x="51554" y="73181"/>
                    </a:cubicBezTo>
                    <a:cubicBezTo>
                      <a:pt x="43231" y="78389"/>
                      <a:pt x="35748" y="84718"/>
                      <a:pt x="29321" y="91969"/>
                    </a:cubicBezTo>
                    <a:cubicBezTo>
                      <a:pt x="22811" y="99336"/>
                      <a:pt x="17125" y="107841"/>
                      <a:pt x="12460" y="117268"/>
                    </a:cubicBezTo>
                    <a:cubicBezTo>
                      <a:pt x="10021" y="122196"/>
                      <a:pt x="7846" y="127255"/>
                      <a:pt x="6016" y="132315"/>
                    </a:cubicBezTo>
                    <a:cubicBezTo>
                      <a:pt x="4154" y="137457"/>
                      <a:pt x="2489" y="142912"/>
                      <a:pt x="1072" y="148549"/>
                    </a:cubicBezTo>
                    <a:cubicBezTo>
                      <a:pt x="578" y="148664"/>
                      <a:pt x="166" y="149175"/>
                      <a:pt x="67" y="149785"/>
                    </a:cubicBezTo>
                    <a:cubicBezTo>
                      <a:pt x="1" y="150180"/>
                      <a:pt x="83" y="150609"/>
                      <a:pt x="264" y="150939"/>
                    </a:cubicBezTo>
                    <a:cubicBezTo>
                      <a:pt x="380" y="151169"/>
                      <a:pt x="561" y="151351"/>
                      <a:pt x="759" y="151466"/>
                    </a:cubicBezTo>
                    <a:lnTo>
                      <a:pt x="1039" y="151598"/>
                    </a:lnTo>
                    <a:cubicBezTo>
                      <a:pt x="2489" y="152158"/>
                      <a:pt x="4072" y="152521"/>
                      <a:pt x="5901" y="152719"/>
                    </a:cubicBezTo>
                    <a:cubicBezTo>
                      <a:pt x="7472" y="152885"/>
                      <a:pt x="9029" y="152968"/>
                      <a:pt x="10560" y="152968"/>
                    </a:cubicBezTo>
                    <a:cubicBezTo>
                      <a:pt x="10699" y="152968"/>
                      <a:pt x="10838" y="152967"/>
                      <a:pt x="10977" y="152966"/>
                    </a:cubicBezTo>
                    <a:cubicBezTo>
                      <a:pt x="11307" y="152966"/>
                      <a:pt x="11636" y="152966"/>
                      <a:pt x="11966" y="152949"/>
                    </a:cubicBezTo>
                    <a:cubicBezTo>
                      <a:pt x="13284" y="152933"/>
                      <a:pt x="14685" y="152850"/>
                      <a:pt x="15806" y="152784"/>
                    </a:cubicBezTo>
                    <a:lnTo>
                      <a:pt x="15971" y="152784"/>
                    </a:lnTo>
                    <a:lnTo>
                      <a:pt x="16103" y="152768"/>
                    </a:lnTo>
                    <a:lnTo>
                      <a:pt x="16432" y="152752"/>
                    </a:lnTo>
                    <a:lnTo>
                      <a:pt x="16531" y="152752"/>
                    </a:lnTo>
                    <a:lnTo>
                      <a:pt x="16861" y="152735"/>
                    </a:lnTo>
                    <a:cubicBezTo>
                      <a:pt x="18212" y="152653"/>
                      <a:pt x="19547" y="152587"/>
                      <a:pt x="20915" y="152537"/>
                    </a:cubicBezTo>
                    <a:cubicBezTo>
                      <a:pt x="21245" y="152537"/>
                      <a:pt x="21575" y="152521"/>
                      <a:pt x="21904" y="152521"/>
                    </a:cubicBezTo>
                    <a:cubicBezTo>
                      <a:pt x="22289" y="152509"/>
                      <a:pt x="22665" y="152497"/>
                      <a:pt x="23045" y="152497"/>
                    </a:cubicBezTo>
                    <a:cubicBezTo>
                      <a:pt x="23202" y="152497"/>
                      <a:pt x="23360" y="152499"/>
                      <a:pt x="23519" y="152504"/>
                    </a:cubicBezTo>
                    <a:cubicBezTo>
                      <a:pt x="24179" y="152504"/>
                      <a:pt x="24838" y="152537"/>
                      <a:pt x="25481" y="152554"/>
                    </a:cubicBezTo>
                    <a:lnTo>
                      <a:pt x="26041" y="152570"/>
                    </a:lnTo>
                    <a:cubicBezTo>
                      <a:pt x="28019" y="152636"/>
                      <a:pt x="29980" y="152686"/>
                      <a:pt x="31941" y="152752"/>
                    </a:cubicBezTo>
                    <a:cubicBezTo>
                      <a:pt x="35748" y="152850"/>
                      <a:pt x="39539" y="152933"/>
                      <a:pt x="43346" y="152999"/>
                    </a:cubicBezTo>
                    <a:cubicBezTo>
                      <a:pt x="54821" y="153212"/>
                      <a:pt x="66542" y="153291"/>
                      <a:pt x="78094" y="153291"/>
                    </a:cubicBezTo>
                    <a:cubicBezTo>
                      <a:pt x="93272" y="153291"/>
                      <a:pt x="108159" y="153156"/>
                      <a:pt x="121813" y="153015"/>
                    </a:cubicBezTo>
                    <a:lnTo>
                      <a:pt x="131636" y="152916"/>
                    </a:lnTo>
                    <a:lnTo>
                      <a:pt x="141475" y="152801"/>
                    </a:lnTo>
                    <a:lnTo>
                      <a:pt x="143486" y="152784"/>
                    </a:lnTo>
                    <a:lnTo>
                      <a:pt x="143815" y="152784"/>
                    </a:lnTo>
                    <a:cubicBezTo>
                      <a:pt x="147369" y="152742"/>
                      <a:pt x="151109" y="152699"/>
                      <a:pt x="154755" y="152699"/>
                    </a:cubicBezTo>
                    <a:cubicBezTo>
                      <a:pt x="155319" y="152699"/>
                      <a:pt x="155881" y="152700"/>
                      <a:pt x="156440" y="152702"/>
                    </a:cubicBezTo>
                    <a:lnTo>
                      <a:pt x="156555" y="152702"/>
                    </a:lnTo>
                    <a:cubicBezTo>
                      <a:pt x="157176" y="152702"/>
                      <a:pt x="157822" y="152704"/>
                      <a:pt x="158491" y="152704"/>
                    </a:cubicBezTo>
                    <a:cubicBezTo>
                      <a:pt x="159829" y="152704"/>
                      <a:pt x="161258" y="152697"/>
                      <a:pt x="162752" y="152653"/>
                    </a:cubicBezTo>
                    <a:cubicBezTo>
                      <a:pt x="164697" y="152620"/>
                      <a:pt x="166526" y="152537"/>
                      <a:pt x="168372" y="152405"/>
                    </a:cubicBezTo>
                    <a:cubicBezTo>
                      <a:pt x="173333" y="152026"/>
                      <a:pt x="177305" y="151351"/>
                      <a:pt x="180865" y="150279"/>
                    </a:cubicBezTo>
                    <a:cubicBezTo>
                      <a:pt x="183057" y="149604"/>
                      <a:pt x="184870" y="148878"/>
                      <a:pt x="186452" y="148021"/>
                    </a:cubicBezTo>
                    <a:cubicBezTo>
                      <a:pt x="188430" y="146967"/>
                      <a:pt x="189962" y="145912"/>
                      <a:pt x="191248" y="144692"/>
                    </a:cubicBezTo>
                    <a:cubicBezTo>
                      <a:pt x="192814" y="143225"/>
                      <a:pt x="194000" y="141726"/>
                      <a:pt x="194874" y="140094"/>
                    </a:cubicBezTo>
                    <a:cubicBezTo>
                      <a:pt x="195236" y="139402"/>
                      <a:pt x="195665" y="138611"/>
                      <a:pt x="195994" y="137721"/>
                    </a:cubicBezTo>
                    <a:cubicBezTo>
                      <a:pt x="196258" y="136996"/>
                      <a:pt x="196489" y="136254"/>
                      <a:pt x="196703" y="135446"/>
                    </a:cubicBezTo>
                    <a:cubicBezTo>
                      <a:pt x="197099" y="133930"/>
                      <a:pt x="197362" y="132315"/>
                      <a:pt x="197478" y="130650"/>
                    </a:cubicBezTo>
                    <a:cubicBezTo>
                      <a:pt x="197593" y="128969"/>
                      <a:pt x="197659" y="127222"/>
                      <a:pt x="197643" y="125278"/>
                    </a:cubicBezTo>
                    <a:lnTo>
                      <a:pt x="197643" y="122641"/>
                    </a:lnTo>
                    <a:lnTo>
                      <a:pt x="197626" y="119987"/>
                    </a:lnTo>
                    <a:cubicBezTo>
                      <a:pt x="197610" y="116312"/>
                      <a:pt x="197560" y="112291"/>
                      <a:pt x="197461" y="107692"/>
                    </a:cubicBezTo>
                    <a:cubicBezTo>
                      <a:pt x="197395" y="104858"/>
                      <a:pt x="197329" y="102023"/>
                      <a:pt x="197263" y="99089"/>
                    </a:cubicBezTo>
                    <a:lnTo>
                      <a:pt x="197263" y="99007"/>
                    </a:lnTo>
                    <a:lnTo>
                      <a:pt x="197247" y="98512"/>
                    </a:lnTo>
                    <a:cubicBezTo>
                      <a:pt x="197132" y="93486"/>
                      <a:pt x="197000" y="88311"/>
                      <a:pt x="196950" y="83103"/>
                    </a:cubicBezTo>
                    <a:cubicBezTo>
                      <a:pt x="196901" y="79246"/>
                      <a:pt x="196884" y="75192"/>
                      <a:pt x="196917" y="71071"/>
                    </a:cubicBezTo>
                    <a:cubicBezTo>
                      <a:pt x="196950" y="67083"/>
                      <a:pt x="196967" y="64182"/>
                      <a:pt x="196967" y="61216"/>
                    </a:cubicBezTo>
                    <a:cubicBezTo>
                      <a:pt x="196967" y="55480"/>
                      <a:pt x="196901" y="47916"/>
                      <a:pt x="196439" y="40202"/>
                    </a:cubicBezTo>
                    <a:cubicBezTo>
                      <a:pt x="195961" y="32242"/>
                      <a:pt x="195220" y="25716"/>
                      <a:pt x="194099" y="19651"/>
                    </a:cubicBezTo>
                    <a:cubicBezTo>
                      <a:pt x="193720" y="17706"/>
                      <a:pt x="193374" y="16074"/>
                      <a:pt x="193044" y="14673"/>
                    </a:cubicBezTo>
                    <a:cubicBezTo>
                      <a:pt x="192698" y="13239"/>
                      <a:pt x="192336" y="11723"/>
                      <a:pt x="191874" y="10289"/>
                    </a:cubicBezTo>
                    <a:cubicBezTo>
                      <a:pt x="191347" y="8625"/>
                      <a:pt x="190819" y="7339"/>
                      <a:pt x="190210" y="6284"/>
                    </a:cubicBezTo>
                    <a:cubicBezTo>
                      <a:pt x="189550" y="5114"/>
                      <a:pt x="188891" y="4208"/>
                      <a:pt x="188215" y="3499"/>
                    </a:cubicBezTo>
                    <a:cubicBezTo>
                      <a:pt x="186683" y="1917"/>
                      <a:pt x="184870" y="829"/>
                      <a:pt x="182958" y="368"/>
                    </a:cubicBezTo>
                    <a:cubicBezTo>
                      <a:pt x="181980" y="131"/>
                      <a:pt x="180962" y="0"/>
                      <a:pt x="17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" name="Google Shape;79;p3"/>
              <p:cNvGrpSpPr/>
              <p:nvPr/>
            </p:nvGrpSpPr>
            <p:grpSpPr>
              <a:xfrm flipH="1">
                <a:off x="7806464" y="-307321"/>
                <a:ext cx="1564206" cy="1374935"/>
                <a:chOff x="1" y="5679"/>
                <a:chExt cx="1564206" cy="1374935"/>
              </a:xfrm>
            </p:grpSpPr>
            <p:sp>
              <p:nvSpPr>
                <p:cNvPr id="80" name="Google Shape;80;p3"/>
                <p:cNvSpPr/>
                <p:nvPr/>
              </p:nvSpPr>
              <p:spPr>
                <a:xfrm>
                  <a:off x="1" y="1336037"/>
                  <a:ext cx="124685" cy="4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6" h="1232" extrusionOk="0">
                      <a:moveTo>
                        <a:pt x="2879" y="0"/>
                      </a:moveTo>
                      <a:cubicBezTo>
                        <a:pt x="2815" y="0"/>
                        <a:pt x="2751" y="6"/>
                        <a:pt x="2687" y="12"/>
                      </a:cubicBezTo>
                      <a:cubicBezTo>
                        <a:pt x="2045" y="78"/>
                        <a:pt x="1385" y="127"/>
                        <a:pt x="726" y="193"/>
                      </a:cubicBezTo>
                      <a:cubicBezTo>
                        <a:pt x="627" y="210"/>
                        <a:pt x="512" y="226"/>
                        <a:pt x="413" y="243"/>
                      </a:cubicBezTo>
                      <a:cubicBezTo>
                        <a:pt x="149" y="325"/>
                        <a:pt x="1" y="523"/>
                        <a:pt x="17" y="770"/>
                      </a:cubicBezTo>
                      <a:cubicBezTo>
                        <a:pt x="34" y="1034"/>
                        <a:pt x="232" y="1215"/>
                        <a:pt x="545" y="1231"/>
                      </a:cubicBezTo>
                      <a:cubicBezTo>
                        <a:pt x="594" y="1231"/>
                        <a:pt x="644" y="1231"/>
                        <a:pt x="693" y="1215"/>
                      </a:cubicBezTo>
                      <a:cubicBezTo>
                        <a:pt x="1402" y="1149"/>
                        <a:pt x="2110" y="1083"/>
                        <a:pt x="2819" y="1017"/>
                      </a:cubicBezTo>
                      <a:cubicBezTo>
                        <a:pt x="2934" y="1001"/>
                        <a:pt x="3033" y="984"/>
                        <a:pt x="3132" y="935"/>
                      </a:cubicBezTo>
                      <a:cubicBezTo>
                        <a:pt x="3330" y="869"/>
                        <a:pt x="3412" y="704"/>
                        <a:pt x="3429" y="506"/>
                      </a:cubicBezTo>
                      <a:cubicBezTo>
                        <a:pt x="3445" y="341"/>
                        <a:pt x="3347" y="210"/>
                        <a:pt x="3215" y="94"/>
                      </a:cubicBezTo>
                      <a:cubicBezTo>
                        <a:pt x="3108" y="20"/>
                        <a:pt x="2995" y="0"/>
                        <a:pt x="2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190249" y="1294644"/>
                  <a:ext cx="122261" cy="5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9" h="1556" extrusionOk="0">
                      <a:moveTo>
                        <a:pt x="2780" y="1"/>
                      </a:moveTo>
                      <a:cubicBezTo>
                        <a:pt x="2766" y="1"/>
                        <a:pt x="2751" y="1"/>
                        <a:pt x="2736" y="2"/>
                      </a:cubicBezTo>
                      <a:cubicBezTo>
                        <a:pt x="2687" y="19"/>
                        <a:pt x="2637" y="35"/>
                        <a:pt x="2571" y="35"/>
                      </a:cubicBezTo>
                      <a:cubicBezTo>
                        <a:pt x="1945" y="200"/>
                        <a:pt x="1302" y="348"/>
                        <a:pt x="660" y="530"/>
                      </a:cubicBezTo>
                      <a:cubicBezTo>
                        <a:pt x="495" y="579"/>
                        <a:pt x="346" y="678"/>
                        <a:pt x="248" y="727"/>
                      </a:cubicBezTo>
                      <a:cubicBezTo>
                        <a:pt x="0" y="1090"/>
                        <a:pt x="198" y="1518"/>
                        <a:pt x="544" y="1551"/>
                      </a:cubicBezTo>
                      <a:cubicBezTo>
                        <a:pt x="571" y="1554"/>
                        <a:pt x="599" y="1556"/>
                        <a:pt x="626" y="1556"/>
                      </a:cubicBezTo>
                      <a:cubicBezTo>
                        <a:pt x="746" y="1556"/>
                        <a:pt x="865" y="1529"/>
                        <a:pt x="973" y="1502"/>
                      </a:cubicBezTo>
                      <a:cubicBezTo>
                        <a:pt x="1550" y="1370"/>
                        <a:pt x="2110" y="1222"/>
                        <a:pt x="2670" y="1073"/>
                      </a:cubicBezTo>
                      <a:cubicBezTo>
                        <a:pt x="2802" y="1040"/>
                        <a:pt x="2917" y="1007"/>
                        <a:pt x="3033" y="942"/>
                      </a:cubicBezTo>
                      <a:cubicBezTo>
                        <a:pt x="3280" y="810"/>
                        <a:pt x="3379" y="579"/>
                        <a:pt x="3297" y="348"/>
                      </a:cubicBezTo>
                      <a:cubicBezTo>
                        <a:pt x="3234" y="130"/>
                        <a:pt x="3025" y="1"/>
                        <a:pt x="27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692354" y="932529"/>
                  <a:ext cx="86295" cy="100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2769" extrusionOk="0">
                      <a:moveTo>
                        <a:pt x="1839" y="1"/>
                      </a:moveTo>
                      <a:cubicBezTo>
                        <a:pt x="1815" y="1"/>
                        <a:pt x="1790" y="2"/>
                        <a:pt x="1764" y="6"/>
                      </a:cubicBezTo>
                      <a:cubicBezTo>
                        <a:pt x="1583" y="23"/>
                        <a:pt x="1467" y="122"/>
                        <a:pt x="1368" y="270"/>
                      </a:cubicBezTo>
                      <a:cubicBezTo>
                        <a:pt x="1121" y="583"/>
                        <a:pt x="890" y="913"/>
                        <a:pt x="643" y="1242"/>
                      </a:cubicBezTo>
                      <a:cubicBezTo>
                        <a:pt x="577" y="1325"/>
                        <a:pt x="511" y="1407"/>
                        <a:pt x="462" y="1506"/>
                      </a:cubicBezTo>
                      <a:cubicBezTo>
                        <a:pt x="396" y="1588"/>
                        <a:pt x="314" y="1671"/>
                        <a:pt x="264" y="1770"/>
                      </a:cubicBezTo>
                      <a:cubicBezTo>
                        <a:pt x="198" y="1885"/>
                        <a:pt x="116" y="1984"/>
                        <a:pt x="83" y="2099"/>
                      </a:cubicBezTo>
                      <a:cubicBezTo>
                        <a:pt x="0" y="2330"/>
                        <a:pt x="83" y="2561"/>
                        <a:pt x="264" y="2693"/>
                      </a:cubicBezTo>
                      <a:cubicBezTo>
                        <a:pt x="336" y="2743"/>
                        <a:pt x="427" y="2768"/>
                        <a:pt x="522" y="2768"/>
                      </a:cubicBezTo>
                      <a:cubicBezTo>
                        <a:pt x="644" y="2768"/>
                        <a:pt x="772" y="2727"/>
                        <a:pt x="874" y="2643"/>
                      </a:cubicBezTo>
                      <a:cubicBezTo>
                        <a:pt x="940" y="2577"/>
                        <a:pt x="989" y="2511"/>
                        <a:pt x="1055" y="2429"/>
                      </a:cubicBezTo>
                      <a:cubicBezTo>
                        <a:pt x="1418" y="1934"/>
                        <a:pt x="1780" y="1424"/>
                        <a:pt x="2143" y="929"/>
                      </a:cubicBezTo>
                      <a:cubicBezTo>
                        <a:pt x="2209" y="830"/>
                        <a:pt x="2275" y="698"/>
                        <a:pt x="2308" y="583"/>
                      </a:cubicBezTo>
                      <a:cubicBezTo>
                        <a:pt x="2384" y="278"/>
                        <a:pt x="2149" y="1"/>
                        <a:pt x="18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385852" y="1210700"/>
                  <a:ext cx="106775" cy="7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" h="1983" extrusionOk="0">
                      <a:moveTo>
                        <a:pt x="2430" y="1"/>
                      </a:moveTo>
                      <a:cubicBezTo>
                        <a:pt x="2390" y="1"/>
                        <a:pt x="2349" y="5"/>
                        <a:pt x="2307" y="15"/>
                      </a:cubicBezTo>
                      <a:cubicBezTo>
                        <a:pt x="2225" y="31"/>
                        <a:pt x="2126" y="64"/>
                        <a:pt x="2060" y="97"/>
                      </a:cubicBezTo>
                      <a:cubicBezTo>
                        <a:pt x="1516" y="394"/>
                        <a:pt x="956" y="691"/>
                        <a:pt x="412" y="987"/>
                      </a:cubicBezTo>
                      <a:cubicBezTo>
                        <a:pt x="313" y="1037"/>
                        <a:pt x="214" y="1135"/>
                        <a:pt x="148" y="1168"/>
                      </a:cubicBezTo>
                      <a:cubicBezTo>
                        <a:pt x="33" y="1383"/>
                        <a:pt x="0" y="1564"/>
                        <a:pt x="99" y="1729"/>
                      </a:cubicBezTo>
                      <a:cubicBezTo>
                        <a:pt x="185" y="1887"/>
                        <a:pt x="359" y="1982"/>
                        <a:pt x="533" y="1982"/>
                      </a:cubicBezTo>
                      <a:cubicBezTo>
                        <a:pt x="559" y="1982"/>
                        <a:pt x="585" y="1980"/>
                        <a:pt x="610" y="1976"/>
                      </a:cubicBezTo>
                      <a:cubicBezTo>
                        <a:pt x="709" y="1960"/>
                        <a:pt x="824" y="1910"/>
                        <a:pt x="907" y="1861"/>
                      </a:cubicBezTo>
                      <a:cubicBezTo>
                        <a:pt x="1450" y="1580"/>
                        <a:pt x="1978" y="1300"/>
                        <a:pt x="2505" y="1020"/>
                      </a:cubicBezTo>
                      <a:cubicBezTo>
                        <a:pt x="2604" y="971"/>
                        <a:pt x="2687" y="905"/>
                        <a:pt x="2769" y="822"/>
                      </a:cubicBezTo>
                      <a:cubicBezTo>
                        <a:pt x="2934" y="658"/>
                        <a:pt x="2950" y="427"/>
                        <a:pt x="2835" y="229"/>
                      </a:cubicBezTo>
                      <a:cubicBezTo>
                        <a:pt x="2755" y="83"/>
                        <a:pt x="2600" y="1"/>
                        <a:pt x="24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843235" y="609456"/>
                  <a:ext cx="43564" cy="114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3152" extrusionOk="0">
                      <a:moveTo>
                        <a:pt x="711" y="0"/>
                      </a:moveTo>
                      <a:cubicBezTo>
                        <a:pt x="536" y="0"/>
                        <a:pt x="400" y="86"/>
                        <a:pt x="264" y="283"/>
                      </a:cubicBezTo>
                      <a:cubicBezTo>
                        <a:pt x="247" y="349"/>
                        <a:pt x="214" y="464"/>
                        <a:pt x="198" y="596"/>
                      </a:cubicBezTo>
                      <a:cubicBezTo>
                        <a:pt x="132" y="1189"/>
                        <a:pt x="66" y="1799"/>
                        <a:pt x="17" y="2392"/>
                      </a:cubicBezTo>
                      <a:cubicBezTo>
                        <a:pt x="0" y="2524"/>
                        <a:pt x="0" y="2656"/>
                        <a:pt x="33" y="2771"/>
                      </a:cubicBezTo>
                      <a:cubicBezTo>
                        <a:pt x="66" y="2985"/>
                        <a:pt x="247" y="3117"/>
                        <a:pt x="462" y="3150"/>
                      </a:cubicBezTo>
                      <a:cubicBezTo>
                        <a:pt x="474" y="3151"/>
                        <a:pt x="487" y="3152"/>
                        <a:pt x="499" y="3152"/>
                      </a:cubicBezTo>
                      <a:cubicBezTo>
                        <a:pt x="684" y="3152"/>
                        <a:pt x="862" y="3039"/>
                        <a:pt x="940" y="2854"/>
                      </a:cubicBezTo>
                      <a:cubicBezTo>
                        <a:pt x="989" y="2755"/>
                        <a:pt x="1006" y="2656"/>
                        <a:pt x="1022" y="2540"/>
                      </a:cubicBezTo>
                      <a:cubicBezTo>
                        <a:pt x="1088" y="1931"/>
                        <a:pt x="1137" y="1304"/>
                        <a:pt x="1203" y="695"/>
                      </a:cubicBezTo>
                      <a:cubicBezTo>
                        <a:pt x="1203" y="579"/>
                        <a:pt x="1203" y="464"/>
                        <a:pt x="1187" y="365"/>
                      </a:cubicBezTo>
                      <a:cubicBezTo>
                        <a:pt x="1137" y="167"/>
                        <a:pt x="956" y="2"/>
                        <a:pt x="758" y="2"/>
                      </a:cubicBezTo>
                      <a:cubicBezTo>
                        <a:pt x="742" y="1"/>
                        <a:pt x="726" y="0"/>
                        <a:pt x="71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785958" y="779622"/>
                  <a:ext cx="68638" cy="102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" h="2834" extrusionOk="0">
                      <a:moveTo>
                        <a:pt x="1369" y="1"/>
                      </a:moveTo>
                      <a:cubicBezTo>
                        <a:pt x="1202" y="1"/>
                        <a:pt x="1021" y="100"/>
                        <a:pt x="907" y="277"/>
                      </a:cubicBezTo>
                      <a:cubicBezTo>
                        <a:pt x="858" y="343"/>
                        <a:pt x="825" y="425"/>
                        <a:pt x="792" y="507"/>
                      </a:cubicBezTo>
                      <a:cubicBezTo>
                        <a:pt x="561" y="985"/>
                        <a:pt x="347" y="1463"/>
                        <a:pt x="133" y="1958"/>
                      </a:cubicBezTo>
                      <a:cubicBezTo>
                        <a:pt x="83" y="2057"/>
                        <a:pt x="50" y="2156"/>
                        <a:pt x="34" y="2271"/>
                      </a:cubicBezTo>
                      <a:cubicBezTo>
                        <a:pt x="1" y="2502"/>
                        <a:pt x="133" y="2716"/>
                        <a:pt x="331" y="2798"/>
                      </a:cubicBezTo>
                      <a:cubicBezTo>
                        <a:pt x="387" y="2822"/>
                        <a:pt x="447" y="2833"/>
                        <a:pt x="506" y="2833"/>
                      </a:cubicBezTo>
                      <a:cubicBezTo>
                        <a:pt x="654" y="2833"/>
                        <a:pt x="802" y="2763"/>
                        <a:pt x="907" y="2633"/>
                      </a:cubicBezTo>
                      <a:cubicBezTo>
                        <a:pt x="957" y="2584"/>
                        <a:pt x="990" y="2518"/>
                        <a:pt x="1056" y="2403"/>
                      </a:cubicBezTo>
                      <a:cubicBezTo>
                        <a:pt x="1287" y="1892"/>
                        <a:pt x="1534" y="1331"/>
                        <a:pt x="1797" y="755"/>
                      </a:cubicBezTo>
                      <a:cubicBezTo>
                        <a:pt x="1814" y="722"/>
                        <a:pt x="1814" y="689"/>
                        <a:pt x="1830" y="656"/>
                      </a:cubicBezTo>
                      <a:cubicBezTo>
                        <a:pt x="1896" y="376"/>
                        <a:pt x="1764" y="128"/>
                        <a:pt x="1517" y="29"/>
                      </a:cubicBezTo>
                      <a:cubicBezTo>
                        <a:pt x="1471" y="10"/>
                        <a:pt x="1421" y="1"/>
                        <a:pt x="13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1353697" y="335120"/>
                  <a:ext cx="85897" cy="91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" h="2523" extrusionOk="0">
                      <a:moveTo>
                        <a:pt x="1865" y="1"/>
                      </a:moveTo>
                      <a:cubicBezTo>
                        <a:pt x="1780" y="1"/>
                        <a:pt x="1694" y="21"/>
                        <a:pt x="1615" y="53"/>
                      </a:cubicBezTo>
                      <a:cubicBezTo>
                        <a:pt x="1549" y="86"/>
                        <a:pt x="1483" y="135"/>
                        <a:pt x="1434" y="184"/>
                      </a:cubicBezTo>
                      <a:cubicBezTo>
                        <a:pt x="1022" y="662"/>
                        <a:pt x="610" y="1157"/>
                        <a:pt x="264" y="1552"/>
                      </a:cubicBezTo>
                      <a:cubicBezTo>
                        <a:pt x="165" y="1684"/>
                        <a:pt x="132" y="1734"/>
                        <a:pt x="115" y="1783"/>
                      </a:cubicBezTo>
                      <a:cubicBezTo>
                        <a:pt x="0" y="2014"/>
                        <a:pt x="66" y="2278"/>
                        <a:pt x="264" y="2426"/>
                      </a:cubicBezTo>
                      <a:cubicBezTo>
                        <a:pt x="352" y="2490"/>
                        <a:pt x="451" y="2523"/>
                        <a:pt x="553" y="2523"/>
                      </a:cubicBezTo>
                      <a:cubicBezTo>
                        <a:pt x="661" y="2523"/>
                        <a:pt x="772" y="2486"/>
                        <a:pt x="874" y="2409"/>
                      </a:cubicBezTo>
                      <a:cubicBezTo>
                        <a:pt x="939" y="2343"/>
                        <a:pt x="1005" y="2278"/>
                        <a:pt x="1055" y="2212"/>
                      </a:cubicBezTo>
                      <a:cubicBezTo>
                        <a:pt x="1401" y="1800"/>
                        <a:pt x="1747" y="1404"/>
                        <a:pt x="2077" y="992"/>
                      </a:cubicBezTo>
                      <a:cubicBezTo>
                        <a:pt x="2159" y="893"/>
                        <a:pt x="2241" y="794"/>
                        <a:pt x="2291" y="679"/>
                      </a:cubicBezTo>
                      <a:cubicBezTo>
                        <a:pt x="2373" y="481"/>
                        <a:pt x="2307" y="217"/>
                        <a:pt x="2126" y="86"/>
                      </a:cubicBezTo>
                      <a:cubicBezTo>
                        <a:pt x="2049" y="25"/>
                        <a:pt x="1957" y="1"/>
                        <a:pt x="18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558768" y="1091515"/>
                  <a:ext cx="93676" cy="8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2308" extrusionOk="0">
                      <a:moveTo>
                        <a:pt x="2047" y="1"/>
                      </a:moveTo>
                      <a:cubicBezTo>
                        <a:pt x="1972" y="1"/>
                        <a:pt x="1897" y="15"/>
                        <a:pt x="1830" y="46"/>
                      </a:cubicBezTo>
                      <a:cubicBezTo>
                        <a:pt x="1731" y="95"/>
                        <a:pt x="1649" y="161"/>
                        <a:pt x="1566" y="243"/>
                      </a:cubicBezTo>
                      <a:cubicBezTo>
                        <a:pt x="1171" y="573"/>
                        <a:pt x="792" y="903"/>
                        <a:pt x="413" y="1232"/>
                      </a:cubicBezTo>
                      <a:cubicBezTo>
                        <a:pt x="314" y="1315"/>
                        <a:pt x="231" y="1413"/>
                        <a:pt x="165" y="1479"/>
                      </a:cubicBezTo>
                      <a:cubicBezTo>
                        <a:pt x="1" y="1727"/>
                        <a:pt x="17" y="1990"/>
                        <a:pt x="182" y="2155"/>
                      </a:cubicBezTo>
                      <a:cubicBezTo>
                        <a:pt x="266" y="2258"/>
                        <a:pt x="392" y="2308"/>
                        <a:pt x="525" y="2308"/>
                      </a:cubicBezTo>
                      <a:cubicBezTo>
                        <a:pt x="626" y="2308"/>
                        <a:pt x="732" y="2278"/>
                        <a:pt x="825" y="2221"/>
                      </a:cubicBezTo>
                      <a:cubicBezTo>
                        <a:pt x="874" y="2188"/>
                        <a:pt x="924" y="2155"/>
                        <a:pt x="957" y="2122"/>
                      </a:cubicBezTo>
                      <a:cubicBezTo>
                        <a:pt x="1402" y="1743"/>
                        <a:pt x="1830" y="1364"/>
                        <a:pt x="2275" y="968"/>
                      </a:cubicBezTo>
                      <a:cubicBezTo>
                        <a:pt x="2357" y="903"/>
                        <a:pt x="2423" y="820"/>
                        <a:pt x="2473" y="721"/>
                      </a:cubicBezTo>
                      <a:cubicBezTo>
                        <a:pt x="2588" y="523"/>
                        <a:pt x="2539" y="276"/>
                        <a:pt x="2390" y="128"/>
                      </a:cubicBezTo>
                      <a:cubicBezTo>
                        <a:pt x="2307" y="44"/>
                        <a:pt x="2177" y="1"/>
                        <a:pt x="20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>
                  <a:off x="523598" y="666914"/>
                  <a:ext cx="107353" cy="5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" h="1548" extrusionOk="0">
                      <a:moveTo>
                        <a:pt x="577" y="1"/>
                      </a:moveTo>
                      <a:cubicBezTo>
                        <a:pt x="532" y="1"/>
                        <a:pt x="486" y="5"/>
                        <a:pt x="445" y="13"/>
                      </a:cubicBezTo>
                      <a:cubicBezTo>
                        <a:pt x="247" y="46"/>
                        <a:pt x="116" y="145"/>
                        <a:pt x="50" y="343"/>
                      </a:cubicBezTo>
                      <a:cubicBezTo>
                        <a:pt x="0" y="540"/>
                        <a:pt x="50" y="771"/>
                        <a:pt x="215" y="870"/>
                      </a:cubicBezTo>
                      <a:cubicBezTo>
                        <a:pt x="330" y="952"/>
                        <a:pt x="445" y="1002"/>
                        <a:pt x="561" y="1035"/>
                      </a:cubicBezTo>
                      <a:cubicBezTo>
                        <a:pt x="1072" y="1200"/>
                        <a:pt x="1566" y="1348"/>
                        <a:pt x="2077" y="1480"/>
                      </a:cubicBezTo>
                      <a:cubicBezTo>
                        <a:pt x="2176" y="1513"/>
                        <a:pt x="2291" y="1546"/>
                        <a:pt x="2407" y="1546"/>
                      </a:cubicBezTo>
                      <a:cubicBezTo>
                        <a:pt x="2418" y="1547"/>
                        <a:pt x="2430" y="1547"/>
                        <a:pt x="2441" y="1547"/>
                      </a:cubicBezTo>
                      <a:cubicBezTo>
                        <a:pt x="2657" y="1547"/>
                        <a:pt x="2838" y="1404"/>
                        <a:pt x="2901" y="1216"/>
                      </a:cubicBezTo>
                      <a:cubicBezTo>
                        <a:pt x="2967" y="1002"/>
                        <a:pt x="2884" y="771"/>
                        <a:pt x="2670" y="623"/>
                      </a:cubicBezTo>
                      <a:cubicBezTo>
                        <a:pt x="2637" y="606"/>
                        <a:pt x="2588" y="590"/>
                        <a:pt x="2538" y="573"/>
                      </a:cubicBezTo>
                      <a:cubicBezTo>
                        <a:pt x="1929" y="376"/>
                        <a:pt x="1319" y="194"/>
                        <a:pt x="709" y="13"/>
                      </a:cubicBezTo>
                      <a:cubicBezTo>
                        <a:pt x="668" y="5"/>
                        <a:pt x="622" y="1"/>
                        <a:pt x="5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1104400" y="564662"/>
                  <a:ext cx="99647" cy="69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4" h="1918" extrusionOk="0">
                      <a:moveTo>
                        <a:pt x="2190" y="1"/>
                      </a:moveTo>
                      <a:cubicBezTo>
                        <a:pt x="2141" y="1"/>
                        <a:pt x="2092" y="7"/>
                        <a:pt x="2045" y="21"/>
                      </a:cubicBezTo>
                      <a:cubicBezTo>
                        <a:pt x="1995" y="37"/>
                        <a:pt x="1929" y="54"/>
                        <a:pt x="1896" y="87"/>
                      </a:cubicBezTo>
                      <a:cubicBezTo>
                        <a:pt x="1385" y="367"/>
                        <a:pt x="874" y="664"/>
                        <a:pt x="363" y="944"/>
                      </a:cubicBezTo>
                      <a:cubicBezTo>
                        <a:pt x="265" y="1010"/>
                        <a:pt x="199" y="1076"/>
                        <a:pt x="133" y="1125"/>
                      </a:cubicBezTo>
                      <a:cubicBezTo>
                        <a:pt x="34" y="1306"/>
                        <a:pt x="1" y="1471"/>
                        <a:pt x="83" y="1636"/>
                      </a:cubicBezTo>
                      <a:cubicBezTo>
                        <a:pt x="160" y="1806"/>
                        <a:pt x="295" y="1918"/>
                        <a:pt x="475" y="1918"/>
                      </a:cubicBezTo>
                      <a:cubicBezTo>
                        <a:pt x="487" y="1918"/>
                        <a:pt x="499" y="1917"/>
                        <a:pt x="512" y="1916"/>
                      </a:cubicBezTo>
                      <a:cubicBezTo>
                        <a:pt x="660" y="1900"/>
                        <a:pt x="808" y="1867"/>
                        <a:pt x="924" y="1784"/>
                      </a:cubicBezTo>
                      <a:cubicBezTo>
                        <a:pt x="1385" y="1537"/>
                        <a:pt x="1847" y="1273"/>
                        <a:pt x="2308" y="1010"/>
                      </a:cubicBezTo>
                      <a:cubicBezTo>
                        <a:pt x="2391" y="977"/>
                        <a:pt x="2473" y="927"/>
                        <a:pt x="2539" y="861"/>
                      </a:cubicBezTo>
                      <a:cubicBezTo>
                        <a:pt x="2704" y="697"/>
                        <a:pt x="2753" y="449"/>
                        <a:pt x="2654" y="268"/>
                      </a:cubicBezTo>
                      <a:cubicBezTo>
                        <a:pt x="2563" y="98"/>
                        <a:pt x="2378" y="1"/>
                        <a:pt x="21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1447917" y="190499"/>
                  <a:ext cx="70375" cy="96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" h="2673" extrusionOk="0">
                      <a:moveTo>
                        <a:pt x="1411" y="1"/>
                      </a:moveTo>
                      <a:cubicBezTo>
                        <a:pt x="1261" y="1"/>
                        <a:pt x="1113" y="70"/>
                        <a:pt x="1005" y="209"/>
                      </a:cubicBezTo>
                      <a:cubicBezTo>
                        <a:pt x="956" y="275"/>
                        <a:pt x="907" y="358"/>
                        <a:pt x="874" y="440"/>
                      </a:cubicBezTo>
                      <a:cubicBezTo>
                        <a:pt x="791" y="572"/>
                        <a:pt x="725" y="720"/>
                        <a:pt x="643" y="869"/>
                      </a:cubicBezTo>
                      <a:cubicBezTo>
                        <a:pt x="560" y="1034"/>
                        <a:pt x="478" y="1198"/>
                        <a:pt x="396" y="1363"/>
                      </a:cubicBezTo>
                      <a:cubicBezTo>
                        <a:pt x="297" y="1577"/>
                        <a:pt x="181" y="1775"/>
                        <a:pt x="99" y="2006"/>
                      </a:cubicBezTo>
                      <a:cubicBezTo>
                        <a:pt x="0" y="2253"/>
                        <a:pt x="115" y="2500"/>
                        <a:pt x="330" y="2616"/>
                      </a:cubicBezTo>
                      <a:cubicBezTo>
                        <a:pt x="396" y="2654"/>
                        <a:pt x="469" y="2672"/>
                        <a:pt x="543" y="2672"/>
                      </a:cubicBezTo>
                      <a:cubicBezTo>
                        <a:pt x="692" y="2672"/>
                        <a:pt x="846" y="2599"/>
                        <a:pt x="956" y="2467"/>
                      </a:cubicBezTo>
                      <a:cubicBezTo>
                        <a:pt x="1022" y="2401"/>
                        <a:pt x="1055" y="2319"/>
                        <a:pt x="1104" y="2237"/>
                      </a:cubicBezTo>
                      <a:cubicBezTo>
                        <a:pt x="1335" y="1792"/>
                        <a:pt x="1549" y="1363"/>
                        <a:pt x="1780" y="918"/>
                      </a:cubicBezTo>
                      <a:cubicBezTo>
                        <a:pt x="1813" y="836"/>
                        <a:pt x="1846" y="753"/>
                        <a:pt x="1879" y="671"/>
                      </a:cubicBezTo>
                      <a:cubicBezTo>
                        <a:pt x="1945" y="407"/>
                        <a:pt x="1862" y="177"/>
                        <a:pt x="1648" y="61"/>
                      </a:cubicBezTo>
                      <a:cubicBezTo>
                        <a:pt x="1573" y="21"/>
                        <a:pt x="1492" y="1"/>
                        <a:pt x="14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>
                  <a:off x="691160" y="694810"/>
                  <a:ext cx="100804" cy="40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121" extrusionOk="0">
                      <a:moveTo>
                        <a:pt x="676" y="0"/>
                      </a:moveTo>
                      <a:cubicBezTo>
                        <a:pt x="577" y="0"/>
                        <a:pt x="495" y="0"/>
                        <a:pt x="396" y="17"/>
                      </a:cubicBezTo>
                      <a:cubicBezTo>
                        <a:pt x="198" y="66"/>
                        <a:pt x="50" y="247"/>
                        <a:pt x="17" y="429"/>
                      </a:cubicBezTo>
                      <a:cubicBezTo>
                        <a:pt x="0" y="659"/>
                        <a:pt x="116" y="874"/>
                        <a:pt x="330" y="956"/>
                      </a:cubicBezTo>
                      <a:cubicBezTo>
                        <a:pt x="413" y="989"/>
                        <a:pt x="511" y="1006"/>
                        <a:pt x="594" y="1006"/>
                      </a:cubicBezTo>
                      <a:cubicBezTo>
                        <a:pt x="1088" y="1055"/>
                        <a:pt x="1583" y="1088"/>
                        <a:pt x="2077" y="1121"/>
                      </a:cubicBezTo>
                      <a:cubicBezTo>
                        <a:pt x="2176" y="1121"/>
                        <a:pt x="2291" y="1104"/>
                        <a:pt x="2407" y="1088"/>
                      </a:cubicBezTo>
                      <a:cubicBezTo>
                        <a:pt x="2605" y="1039"/>
                        <a:pt x="2720" y="907"/>
                        <a:pt x="2753" y="709"/>
                      </a:cubicBezTo>
                      <a:cubicBezTo>
                        <a:pt x="2786" y="511"/>
                        <a:pt x="2687" y="297"/>
                        <a:pt x="2456" y="165"/>
                      </a:cubicBezTo>
                      <a:cubicBezTo>
                        <a:pt x="2390" y="149"/>
                        <a:pt x="2275" y="99"/>
                        <a:pt x="2143" y="99"/>
                      </a:cubicBezTo>
                      <a:cubicBezTo>
                        <a:pt x="1665" y="50"/>
                        <a:pt x="1171" y="33"/>
                        <a:pt x="6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>
                  <a:off x="437122" y="271403"/>
                  <a:ext cx="96028" cy="6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4" h="1699" extrusionOk="0">
                      <a:moveTo>
                        <a:pt x="2127" y="1"/>
                      </a:moveTo>
                      <a:cubicBezTo>
                        <a:pt x="2044" y="17"/>
                        <a:pt x="1945" y="17"/>
                        <a:pt x="1863" y="67"/>
                      </a:cubicBezTo>
                      <a:cubicBezTo>
                        <a:pt x="1368" y="281"/>
                        <a:pt x="858" y="495"/>
                        <a:pt x="363" y="726"/>
                      </a:cubicBezTo>
                      <a:cubicBezTo>
                        <a:pt x="264" y="775"/>
                        <a:pt x="165" y="874"/>
                        <a:pt x="116" y="924"/>
                      </a:cubicBezTo>
                      <a:cubicBezTo>
                        <a:pt x="1" y="1138"/>
                        <a:pt x="1" y="1286"/>
                        <a:pt x="83" y="1451"/>
                      </a:cubicBezTo>
                      <a:cubicBezTo>
                        <a:pt x="182" y="1616"/>
                        <a:pt x="347" y="1698"/>
                        <a:pt x="528" y="1698"/>
                      </a:cubicBezTo>
                      <a:cubicBezTo>
                        <a:pt x="643" y="1698"/>
                        <a:pt x="759" y="1665"/>
                        <a:pt x="858" y="1616"/>
                      </a:cubicBezTo>
                      <a:cubicBezTo>
                        <a:pt x="1303" y="1418"/>
                        <a:pt x="1748" y="1220"/>
                        <a:pt x="2193" y="1022"/>
                      </a:cubicBezTo>
                      <a:cubicBezTo>
                        <a:pt x="2291" y="973"/>
                        <a:pt x="2390" y="907"/>
                        <a:pt x="2473" y="841"/>
                      </a:cubicBezTo>
                      <a:cubicBezTo>
                        <a:pt x="2621" y="709"/>
                        <a:pt x="2654" y="528"/>
                        <a:pt x="2588" y="330"/>
                      </a:cubicBezTo>
                      <a:cubicBezTo>
                        <a:pt x="2522" y="149"/>
                        <a:pt x="2341" y="1"/>
                        <a:pt x="21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>
                  <a:off x="939227" y="648280"/>
                  <a:ext cx="100226" cy="48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" h="1347" extrusionOk="0">
                      <a:moveTo>
                        <a:pt x="2061" y="1"/>
                      </a:moveTo>
                      <a:cubicBezTo>
                        <a:pt x="1550" y="116"/>
                        <a:pt x="1039" y="231"/>
                        <a:pt x="528" y="363"/>
                      </a:cubicBezTo>
                      <a:cubicBezTo>
                        <a:pt x="396" y="396"/>
                        <a:pt x="281" y="495"/>
                        <a:pt x="215" y="528"/>
                      </a:cubicBezTo>
                      <a:cubicBezTo>
                        <a:pt x="1" y="874"/>
                        <a:pt x="165" y="1270"/>
                        <a:pt x="495" y="1336"/>
                      </a:cubicBezTo>
                      <a:cubicBezTo>
                        <a:pt x="536" y="1342"/>
                        <a:pt x="580" y="1346"/>
                        <a:pt x="624" y="1346"/>
                      </a:cubicBezTo>
                      <a:cubicBezTo>
                        <a:pt x="687" y="1346"/>
                        <a:pt x="750" y="1338"/>
                        <a:pt x="808" y="1319"/>
                      </a:cubicBezTo>
                      <a:cubicBezTo>
                        <a:pt x="1303" y="1220"/>
                        <a:pt x="1797" y="1105"/>
                        <a:pt x="2292" y="990"/>
                      </a:cubicBezTo>
                      <a:cubicBezTo>
                        <a:pt x="2374" y="973"/>
                        <a:pt x="2440" y="957"/>
                        <a:pt x="2506" y="924"/>
                      </a:cubicBezTo>
                      <a:cubicBezTo>
                        <a:pt x="2671" y="808"/>
                        <a:pt x="2769" y="594"/>
                        <a:pt x="2737" y="396"/>
                      </a:cubicBezTo>
                      <a:cubicBezTo>
                        <a:pt x="2687" y="165"/>
                        <a:pt x="2522" y="17"/>
                        <a:pt x="22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>
                  <a:off x="721589" y="323578"/>
                  <a:ext cx="81700" cy="80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8" h="2217" extrusionOk="0">
                      <a:moveTo>
                        <a:pt x="524" y="0"/>
                      </a:moveTo>
                      <a:cubicBezTo>
                        <a:pt x="431" y="0"/>
                        <a:pt x="337" y="29"/>
                        <a:pt x="247" y="91"/>
                      </a:cubicBezTo>
                      <a:cubicBezTo>
                        <a:pt x="82" y="223"/>
                        <a:pt x="0" y="437"/>
                        <a:pt x="82" y="635"/>
                      </a:cubicBezTo>
                      <a:cubicBezTo>
                        <a:pt x="115" y="734"/>
                        <a:pt x="165" y="833"/>
                        <a:pt x="231" y="915"/>
                      </a:cubicBezTo>
                      <a:cubicBezTo>
                        <a:pt x="593" y="1295"/>
                        <a:pt x="956" y="1657"/>
                        <a:pt x="1302" y="2020"/>
                      </a:cubicBezTo>
                      <a:cubicBezTo>
                        <a:pt x="1351" y="2053"/>
                        <a:pt x="1401" y="2086"/>
                        <a:pt x="1417" y="2102"/>
                      </a:cubicBezTo>
                      <a:cubicBezTo>
                        <a:pt x="1532" y="2179"/>
                        <a:pt x="1647" y="2216"/>
                        <a:pt x="1755" y="2216"/>
                      </a:cubicBezTo>
                      <a:cubicBezTo>
                        <a:pt x="1880" y="2216"/>
                        <a:pt x="1996" y="2166"/>
                        <a:pt x="2093" y="2069"/>
                      </a:cubicBezTo>
                      <a:cubicBezTo>
                        <a:pt x="2241" y="1904"/>
                        <a:pt x="2258" y="1674"/>
                        <a:pt x="2143" y="1459"/>
                      </a:cubicBezTo>
                      <a:cubicBezTo>
                        <a:pt x="2110" y="1393"/>
                        <a:pt x="2060" y="1327"/>
                        <a:pt x="2011" y="1278"/>
                      </a:cubicBezTo>
                      <a:cubicBezTo>
                        <a:pt x="1665" y="932"/>
                        <a:pt x="1319" y="569"/>
                        <a:pt x="972" y="223"/>
                      </a:cubicBezTo>
                      <a:cubicBezTo>
                        <a:pt x="906" y="157"/>
                        <a:pt x="841" y="108"/>
                        <a:pt x="758" y="58"/>
                      </a:cubicBezTo>
                      <a:cubicBezTo>
                        <a:pt x="683" y="21"/>
                        <a:pt x="604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3"/>
                <p:cNvSpPr/>
                <p:nvPr/>
              </p:nvSpPr>
              <p:spPr>
                <a:xfrm>
                  <a:off x="367941" y="349159"/>
                  <a:ext cx="69217" cy="89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" h="2468" extrusionOk="0">
                      <a:moveTo>
                        <a:pt x="1392" y="0"/>
                      </a:moveTo>
                      <a:cubicBezTo>
                        <a:pt x="1296" y="0"/>
                        <a:pt x="1201" y="29"/>
                        <a:pt x="1121" y="93"/>
                      </a:cubicBezTo>
                      <a:cubicBezTo>
                        <a:pt x="1039" y="159"/>
                        <a:pt x="973" y="241"/>
                        <a:pt x="907" y="340"/>
                      </a:cubicBezTo>
                      <a:cubicBezTo>
                        <a:pt x="775" y="538"/>
                        <a:pt x="660" y="736"/>
                        <a:pt x="528" y="934"/>
                      </a:cubicBezTo>
                      <a:cubicBezTo>
                        <a:pt x="545" y="950"/>
                        <a:pt x="545" y="950"/>
                        <a:pt x="561" y="950"/>
                      </a:cubicBezTo>
                      <a:cubicBezTo>
                        <a:pt x="429" y="1148"/>
                        <a:pt x="297" y="1346"/>
                        <a:pt x="182" y="1560"/>
                      </a:cubicBezTo>
                      <a:cubicBezTo>
                        <a:pt x="133" y="1659"/>
                        <a:pt x="83" y="1791"/>
                        <a:pt x="50" y="1906"/>
                      </a:cubicBezTo>
                      <a:cubicBezTo>
                        <a:pt x="1" y="2120"/>
                        <a:pt x="100" y="2302"/>
                        <a:pt x="297" y="2417"/>
                      </a:cubicBezTo>
                      <a:cubicBezTo>
                        <a:pt x="364" y="2450"/>
                        <a:pt x="444" y="2467"/>
                        <a:pt x="525" y="2467"/>
                      </a:cubicBezTo>
                      <a:cubicBezTo>
                        <a:pt x="645" y="2467"/>
                        <a:pt x="769" y="2430"/>
                        <a:pt x="858" y="2351"/>
                      </a:cubicBezTo>
                      <a:cubicBezTo>
                        <a:pt x="907" y="2302"/>
                        <a:pt x="957" y="2236"/>
                        <a:pt x="990" y="2186"/>
                      </a:cubicBezTo>
                      <a:cubicBezTo>
                        <a:pt x="1253" y="1725"/>
                        <a:pt x="1533" y="1280"/>
                        <a:pt x="1797" y="818"/>
                      </a:cubicBezTo>
                      <a:cubicBezTo>
                        <a:pt x="1847" y="736"/>
                        <a:pt x="1880" y="653"/>
                        <a:pt x="1880" y="571"/>
                      </a:cubicBezTo>
                      <a:cubicBezTo>
                        <a:pt x="1913" y="373"/>
                        <a:pt x="1847" y="208"/>
                        <a:pt x="1682" y="93"/>
                      </a:cubicBezTo>
                      <a:cubicBezTo>
                        <a:pt x="1597" y="33"/>
                        <a:pt x="1494" y="0"/>
                        <a:pt x="13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>
                  <a:off x="818775" y="448010"/>
                  <a:ext cx="53695" cy="93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2592" extrusionOk="0">
                      <a:moveTo>
                        <a:pt x="527" y="1"/>
                      </a:moveTo>
                      <a:cubicBezTo>
                        <a:pt x="363" y="1"/>
                        <a:pt x="191" y="91"/>
                        <a:pt x="66" y="278"/>
                      </a:cubicBezTo>
                      <a:cubicBezTo>
                        <a:pt x="66" y="328"/>
                        <a:pt x="0" y="476"/>
                        <a:pt x="33" y="575"/>
                      </a:cubicBezTo>
                      <a:cubicBezTo>
                        <a:pt x="182" y="1135"/>
                        <a:pt x="347" y="1696"/>
                        <a:pt x="511" y="2256"/>
                      </a:cubicBezTo>
                      <a:cubicBezTo>
                        <a:pt x="528" y="2289"/>
                        <a:pt x="544" y="2322"/>
                        <a:pt x="561" y="2355"/>
                      </a:cubicBezTo>
                      <a:cubicBezTo>
                        <a:pt x="663" y="2508"/>
                        <a:pt x="813" y="2591"/>
                        <a:pt x="983" y="2591"/>
                      </a:cubicBezTo>
                      <a:cubicBezTo>
                        <a:pt x="1033" y="2591"/>
                        <a:pt x="1085" y="2584"/>
                        <a:pt x="1138" y="2569"/>
                      </a:cubicBezTo>
                      <a:cubicBezTo>
                        <a:pt x="1368" y="2487"/>
                        <a:pt x="1484" y="2305"/>
                        <a:pt x="1467" y="2058"/>
                      </a:cubicBezTo>
                      <a:cubicBezTo>
                        <a:pt x="1467" y="1976"/>
                        <a:pt x="1434" y="1877"/>
                        <a:pt x="1418" y="1794"/>
                      </a:cubicBezTo>
                      <a:cubicBezTo>
                        <a:pt x="1286" y="1366"/>
                        <a:pt x="1171" y="921"/>
                        <a:pt x="1039" y="476"/>
                      </a:cubicBezTo>
                      <a:cubicBezTo>
                        <a:pt x="1006" y="377"/>
                        <a:pt x="956" y="278"/>
                        <a:pt x="890" y="196"/>
                      </a:cubicBezTo>
                      <a:cubicBezTo>
                        <a:pt x="799" y="67"/>
                        <a:pt x="666" y="1"/>
                        <a:pt x="5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577257" y="258305"/>
                  <a:ext cx="97259" cy="52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1464" extrusionOk="0">
                      <a:moveTo>
                        <a:pt x="561" y="0"/>
                      </a:moveTo>
                      <a:cubicBezTo>
                        <a:pt x="330" y="0"/>
                        <a:pt x="132" y="148"/>
                        <a:pt x="67" y="346"/>
                      </a:cubicBezTo>
                      <a:cubicBezTo>
                        <a:pt x="1" y="560"/>
                        <a:pt x="83" y="857"/>
                        <a:pt x="281" y="923"/>
                      </a:cubicBezTo>
                      <a:cubicBezTo>
                        <a:pt x="891" y="1121"/>
                        <a:pt x="1500" y="1302"/>
                        <a:pt x="2127" y="1450"/>
                      </a:cubicBezTo>
                      <a:cubicBezTo>
                        <a:pt x="2155" y="1459"/>
                        <a:pt x="2184" y="1463"/>
                        <a:pt x="2212" y="1463"/>
                      </a:cubicBezTo>
                      <a:cubicBezTo>
                        <a:pt x="2396" y="1463"/>
                        <a:pt x="2564" y="1292"/>
                        <a:pt x="2621" y="1121"/>
                      </a:cubicBezTo>
                      <a:cubicBezTo>
                        <a:pt x="2687" y="890"/>
                        <a:pt x="2605" y="659"/>
                        <a:pt x="2390" y="527"/>
                      </a:cubicBezTo>
                      <a:cubicBezTo>
                        <a:pt x="2357" y="511"/>
                        <a:pt x="2308" y="495"/>
                        <a:pt x="2258" y="478"/>
                      </a:cubicBezTo>
                      <a:cubicBezTo>
                        <a:pt x="1748" y="330"/>
                        <a:pt x="1237" y="181"/>
                        <a:pt x="726" y="33"/>
                      </a:cubicBezTo>
                      <a:cubicBezTo>
                        <a:pt x="676" y="17"/>
                        <a:pt x="627" y="0"/>
                        <a:pt x="5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247538" y="463930"/>
                  <a:ext cx="85897" cy="72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" h="2004" extrusionOk="0">
                      <a:moveTo>
                        <a:pt x="1844" y="1"/>
                      </a:moveTo>
                      <a:cubicBezTo>
                        <a:pt x="1783" y="1"/>
                        <a:pt x="1722" y="12"/>
                        <a:pt x="1665" y="36"/>
                      </a:cubicBezTo>
                      <a:cubicBezTo>
                        <a:pt x="1583" y="69"/>
                        <a:pt x="1500" y="118"/>
                        <a:pt x="1418" y="168"/>
                      </a:cubicBezTo>
                      <a:cubicBezTo>
                        <a:pt x="1055" y="448"/>
                        <a:pt x="709" y="728"/>
                        <a:pt x="346" y="1008"/>
                      </a:cubicBezTo>
                      <a:cubicBezTo>
                        <a:pt x="264" y="1074"/>
                        <a:pt x="198" y="1157"/>
                        <a:pt x="149" y="1206"/>
                      </a:cubicBezTo>
                      <a:cubicBezTo>
                        <a:pt x="0" y="1420"/>
                        <a:pt x="17" y="1635"/>
                        <a:pt x="132" y="1799"/>
                      </a:cubicBezTo>
                      <a:cubicBezTo>
                        <a:pt x="233" y="1926"/>
                        <a:pt x="373" y="2004"/>
                        <a:pt x="529" y="2004"/>
                      </a:cubicBezTo>
                      <a:cubicBezTo>
                        <a:pt x="577" y="2004"/>
                        <a:pt x="626" y="1996"/>
                        <a:pt x="676" y="1981"/>
                      </a:cubicBezTo>
                      <a:cubicBezTo>
                        <a:pt x="791" y="1931"/>
                        <a:pt x="890" y="1865"/>
                        <a:pt x="1006" y="1799"/>
                      </a:cubicBezTo>
                      <a:cubicBezTo>
                        <a:pt x="1335" y="1536"/>
                        <a:pt x="1665" y="1289"/>
                        <a:pt x="1978" y="1025"/>
                      </a:cubicBezTo>
                      <a:cubicBezTo>
                        <a:pt x="2077" y="959"/>
                        <a:pt x="2159" y="893"/>
                        <a:pt x="2225" y="794"/>
                      </a:cubicBezTo>
                      <a:cubicBezTo>
                        <a:pt x="2374" y="613"/>
                        <a:pt x="2374" y="366"/>
                        <a:pt x="2242" y="201"/>
                      </a:cubicBezTo>
                      <a:cubicBezTo>
                        <a:pt x="2148" y="72"/>
                        <a:pt x="1995" y="1"/>
                        <a:pt x="18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1517061" y="5679"/>
                  <a:ext cx="47146" cy="94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2621" extrusionOk="0">
                      <a:moveTo>
                        <a:pt x="811" y="1"/>
                      </a:moveTo>
                      <a:cubicBezTo>
                        <a:pt x="663" y="1"/>
                        <a:pt x="539" y="56"/>
                        <a:pt x="446" y="175"/>
                      </a:cubicBezTo>
                      <a:cubicBezTo>
                        <a:pt x="363" y="274"/>
                        <a:pt x="314" y="390"/>
                        <a:pt x="281" y="522"/>
                      </a:cubicBezTo>
                      <a:cubicBezTo>
                        <a:pt x="182" y="983"/>
                        <a:pt x="100" y="1444"/>
                        <a:pt x="17" y="1906"/>
                      </a:cubicBezTo>
                      <a:cubicBezTo>
                        <a:pt x="1" y="2021"/>
                        <a:pt x="1" y="2120"/>
                        <a:pt x="17" y="2236"/>
                      </a:cubicBezTo>
                      <a:cubicBezTo>
                        <a:pt x="50" y="2450"/>
                        <a:pt x="232" y="2598"/>
                        <a:pt x="429" y="2615"/>
                      </a:cubicBezTo>
                      <a:cubicBezTo>
                        <a:pt x="454" y="2619"/>
                        <a:pt x="480" y="2621"/>
                        <a:pt x="505" y="2621"/>
                      </a:cubicBezTo>
                      <a:cubicBezTo>
                        <a:pt x="676" y="2621"/>
                        <a:pt x="840" y="2524"/>
                        <a:pt x="940" y="2351"/>
                      </a:cubicBezTo>
                      <a:cubicBezTo>
                        <a:pt x="973" y="2285"/>
                        <a:pt x="1006" y="2203"/>
                        <a:pt x="1023" y="2120"/>
                      </a:cubicBezTo>
                      <a:cubicBezTo>
                        <a:pt x="1105" y="1642"/>
                        <a:pt x="1188" y="1181"/>
                        <a:pt x="1270" y="719"/>
                      </a:cubicBezTo>
                      <a:cubicBezTo>
                        <a:pt x="1286" y="637"/>
                        <a:pt x="1303" y="538"/>
                        <a:pt x="1286" y="456"/>
                      </a:cubicBezTo>
                      <a:cubicBezTo>
                        <a:pt x="1270" y="241"/>
                        <a:pt x="1122" y="60"/>
                        <a:pt x="924" y="11"/>
                      </a:cubicBezTo>
                      <a:cubicBezTo>
                        <a:pt x="885" y="4"/>
                        <a:pt x="847" y="1"/>
                        <a:pt x="8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407887" y="602798"/>
                  <a:ext cx="76381" cy="6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786" extrusionOk="0">
                      <a:moveTo>
                        <a:pt x="610" y="1"/>
                      </a:moveTo>
                      <a:cubicBezTo>
                        <a:pt x="564" y="1"/>
                        <a:pt x="520" y="8"/>
                        <a:pt x="479" y="22"/>
                      </a:cubicBezTo>
                      <a:cubicBezTo>
                        <a:pt x="116" y="137"/>
                        <a:pt x="1" y="582"/>
                        <a:pt x="298" y="862"/>
                      </a:cubicBezTo>
                      <a:cubicBezTo>
                        <a:pt x="594" y="1142"/>
                        <a:pt x="924" y="1406"/>
                        <a:pt x="1254" y="1670"/>
                      </a:cubicBezTo>
                      <a:cubicBezTo>
                        <a:pt x="1286" y="1703"/>
                        <a:pt x="1352" y="1736"/>
                        <a:pt x="1402" y="1752"/>
                      </a:cubicBezTo>
                      <a:cubicBezTo>
                        <a:pt x="1462" y="1774"/>
                        <a:pt x="1523" y="1785"/>
                        <a:pt x="1582" y="1785"/>
                      </a:cubicBezTo>
                      <a:cubicBezTo>
                        <a:pt x="1700" y="1785"/>
                        <a:pt x="1814" y="1741"/>
                        <a:pt x="1913" y="1653"/>
                      </a:cubicBezTo>
                      <a:cubicBezTo>
                        <a:pt x="2061" y="1521"/>
                        <a:pt x="2111" y="1291"/>
                        <a:pt x="2028" y="1109"/>
                      </a:cubicBezTo>
                      <a:cubicBezTo>
                        <a:pt x="1979" y="1027"/>
                        <a:pt x="1929" y="945"/>
                        <a:pt x="1863" y="879"/>
                      </a:cubicBezTo>
                      <a:cubicBezTo>
                        <a:pt x="1583" y="631"/>
                        <a:pt x="1286" y="384"/>
                        <a:pt x="1056" y="170"/>
                      </a:cubicBezTo>
                      <a:cubicBezTo>
                        <a:pt x="877" y="51"/>
                        <a:pt x="733" y="1"/>
                        <a:pt x="6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367073" y="480031"/>
                  <a:ext cx="45047" cy="76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2115" extrusionOk="0">
                      <a:moveTo>
                        <a:pt x="486" y="0"/>
                      </a:moveTo>
                      <a:cubicBezTo>
                        <a:pt x="220" y="0"/>
                        <a:pt x="1" y="185"/>
                        <a:pt x="25" y="448"/>
                      </a:cubicBezTo>
                      <a:cubicBezTo>
                        <a:pt x="58" y="909"/>
                        <a:pt x="173" y="1387"/>
                        <a:pt x="288" y="1832"/>
                      </a:cubicBezTo>
                      <a:cubicBezTo>
                        <a:pt x="346" y="2018"/>
                        <a:pt x="519" y="2114"/>
                        <a:pt x="703" y="2114"/>
                      </a:cubicBezTo>
                      <a:cubicBezTo>
                        <a:pt x="779" y="2114"/>
                        <a:pt x="858" y="2097"/>
                        <a:pt x="931" y="2063"/>
                      </a:cubicBezTo>
                      <a:cubicBezTo>
                        <a:pt x="1145" y="1964"/>
                        <a:pt x="1244" y="1783"/>
                        <a:pt x="1211" y="1569"/>
                      </a:cubicBezTo>
                      <a:cubicBezTo>
                        <a:pt x="1145" y="1157"/>
                        <a:pt x="1063" y="745"/>
                        <a:pt x="964" y="333"/>
                      </a:cubicBezTo>
                      <a:cubicBezTo>
                        <a:pt x="948" y="217"/>
                        <a:pt x="832" y="135"/>
                        <a:pt x="799" y="85"/>
                      </a:cubicBezTo>
                      <a:cubicBezTo>
                        <a:pt x="695" y="27"/>
                        <a:pt x="58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2" name="Google Shape;102;p3"/>
            <p:cNvSpPr/>
            <p:nvPr/>
          </p:nvSpPr>
          <p:spPr>
            <a:xfrm flipH="1">
              <a:off x="-278759" y="2940330"/>
              <a:ext cx="3150684" cy="2720532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22"/>
          <p:cNvSpPr txBox="1">
            <a:spLocks noGrp="1"/>
          </p:cNvSpPr>
          <p:nvPr>
            <p:ph type="subTitle" idx="1"/>
          </p:nvPr>
        </p:nvSpPr>
        <p:spPr>
          <a:xfrm>
            <a:off x="4952131" y="2885755"/>
            <a:ext cx="2858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2"/>
          <p:cNvSpPr txBox="1">
            <a:spLocks noGrp="1"/>
          </p:cNvSpPr>
          <p:nvPr>
            <p:ph type="subTitle" idx="2"/>
          </p:nvPr>
        </p:nvSpPr>
        <p:spPr>
          <a:xfrm>
            <a:off x="1333425" y="2885755"/>
            <a:ext cx="2858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22"/>
          <p:cNvSpPr txBox="1">
            <a:spLocks noGrp="1"/>
          </p:cNvSpPr>
          <p:nvPr>
            <p:ph type="subTitle" idx="3"/>
          </p:nvPr>
        </p:nvSpPr>
        <p:spPr>
          <a:xfrm>
            <a:off x="1333425" y="2443175"/>
            <a:ext cx="2858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028" name="Google Shape;1028;p22"/>
          <p:cNvSpPr txBox="1">
            <a:spLocks noGrp="1"/>
          </p:cNvSpPr>
          <p:nvPr>
            <p:ph type="subTitle" idx="4"/>
          </p:nvPr>
        </p:nvSpPr>
        <p:spPr>
          <a:xfrm>
            <a:off x="4952131" y="2443175"/>
            <a:ext cx="2858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029" name="Google Shape;1029;p22"/>
          <p:cNvSpPr/>
          <p:nvPr/>
        </p:nvSpPr>
        <p:spPr>
          <a:xfrm rot="-6073284">
            <a:off x="7381780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22"/>
          <p:cNvGrpSpPr/>
          <p:nvPr/>
        </p:nvGrpSpPr>
        <p:grpSpPr>
          <a:xfrm>
            <a:off x="-11" y="85153"/>
            <a:ext cx="9030186" cy="5056379"/>
            <a:chOff x="-11" y="85153"/>
            <a:chExt cx="9030186" cy="5056379"/>
          </a:xfrm>
        </p:grpSpPr>
        <p:grpSp>
          <p:nvGrpSpPr>
            <p:cNvPr id="1031" name="Google Shape;1031;p22"/>
            <p:cNvGrpSpPr/>
            <p:nvPr/>
          </p:nvGrpSpPr>
          <p:grpSpPr>
            <a:xfrm rot="-1361874">
              <a:off x="77633" y="202648"/>
              <a:ext cx="718707" cy="546683"/>
              <a:chOff x="3251400" y="723825"/>
              <a:chExt cx="714950" cy="543825"/>
            </a:xfrm>
          </p:grpSpPr>
          <p:sp>
            <p:nvSpPr>
              <p:cNvPr id="1032" name="Google Shape;1032;p22"/>
              <p:cNvSpPr/>
              <p:nvPr/>
            </p:nvSpPr>
            <p:spPr>
              <a:xfrm>
                <a:off x="3341000" y="846500"/>
                <a:ext cx="542625" cy="304550"/>
              </a:xfrm>
              <a:custGeom>
                <a:avLst/>
                <a:gdLst/>
                <a:ahLst/>
                <a:cxnLst/>
                <a:rect l="l" t="t" r="r" b="b"/>
                <a:pathLst>
                  <a:path w="21705" h="12182" extrusionOk="0">
                    <a:moveTo>
                      <a:pt x="4612" y="1"/>
                    </a:moveTo>
                    <a:cubicBezTo>
                      <a:pt x="4512" y="26"/>
                      <a:pt x="4412" y="26"/>
                      <a:pt x="4311" y="51"/>
                    </a:cubicBezTo>
                    <a:cubicBezTo>
                      <a:pt x="3058" y="552"/>
                      <a:pt x="1830" y="1029"/>
                      <a:pt x="577" y="1505"/>
                    </a:cubicBezTo>
                    <a:cubicBezTo>
                      <a:pt x="527" y="1530"/>
                      <a:pt x="477" y="1555"/>
                      <a:pt x="427" y="1580"/>
                    </a:cubicBezTo>
                    <a:cubicBezTo>
                      <a:pt x="101" y="1730"/>
                      <a:pt x="1" y="1931"/>
                      <a:pt x="101" y="2282"/>
                    </a:cubicBezTo>
                    <a:cubicBezTo>
                      <a:pt x="126" y="2357"/>
                      <a:pt x="126" y="2457"/>
                      <a:pt x="126" y="2532"/>
                    </a:cubicBezTo>
                    <a:cubicBezTo>
                      <a:pt x="326" y="2683"/>
                      <a:pt x="326" y="2933"/>
                      <a:pt x="427" y="3134"/>
                    </a:cubicBezTo>
                    <a:cubicBezTo>
                      <a:pt x="652" y="3635"/>
                      <a:pt x="828" y="4186"/>
                      <a:pt x="1028" y="4713"/>
                    </a:cubicBezTo>
                    <a:cubicBezTo>
                      <a:pt x="1103" y="4863"/>
                      <a:pt x="1153" y="5039"/>
                      <a:pt x="1304" y="5139"/>
                    </a:cubicBezTo>
                    <a:cubicBezTo>
                      <a:pt x="3710" y="6242"/>
                      <a:pt x="6116" y="7369"/>
                      <a:pt x="8522" y="8472"/>
                    </a:cubicBezTo>
                    <a:cubicBezTo>
                      <a:pt x="10326" y="9299"/>
                      <a:pt x="12131" y="10151"/>
                      <a:pt x="13935" y="11004"/>
                    </a:cubicBezTo>
                    <a:cubicBezTo>
                      <a:pt x="14712" y="11354"/>
                      <a:pt x="15489" y="11680"/>
                      <a:pt x="16241" y="12031"/>
                    </a:cubicBezTo>
                    <a:cubicBezTo>
                      <a:pt x="16316" y="12081"/>
                      <a:pt x="16392" y="12131"/>
                      <a:pt x="16467" y="12181"/>
                    </a:cubicBezTo>
                    <a:cubicBezTo>
                      <a:pt x="16567" y="12156"/>
                      <a:pt x="16692" y="12131"/>
                      <a:pt x="16793" y="12081"/>
                    </a:cubicBezTo>
                    <a:cubicBezTo>
                      <a:pt x="17570" y="11806"/>
                      <a:pt x="18346" y="11505"/>
                      <a:pt x="19123" y="11204"/>
                    </a:cubicBezTo>
                    <a:cubicBezTo>
                      <a:pt x="19825" y="10953"/>
                      <a:pt x="20502" y="10703"/>
                      <a:pt x="21204" y="10427"/>
                    </a:cubicBezTo>
                    <a:cubicBezTo>
                      <a:pt x="21655" y="10252"/>
                      <a:pt x="21705" y="10101"/>
                      <a:pt x="21529" y="9625"/>
                    </a:cubicBezTo>
                    <a:cubicBezTo>
                      <a:pt x="21429" y="9349"/>
                      <a:pt x="21329" y="9099"/>
                      <a:pt x="21229" y="8823"/>
                    </a:cubicBezTo>
                    <a:cubicBezTo>
                      <a:pt x="21028" y="8322"/>
                      <a:pt x="20828" y="7821"/>
                      <a:pt x="20602" y="7319"/>
                    </a:cubicBezTo>
                    <a:cubicBezTo>
                      <a:pt x="20577" y="7269"/>
                      <a:pt x="20552" y="7219"/>
                      <a:pt x="20502" y="7144"/>
                    </a:cubicBezTo>
                    <a:cubicBezTo>
                      <a:pt x="19825" y="6843"/>
                      <a:pt x="19123" y="6517"/>
                      <a:pt x="18447" y="6217"/>
                    </a:cubicBezTo>
                    <a:cubicBezTo>
                      <a:pt x="16918" y="5515"/>
                      <a:pt x="15364" y="4838"/>
                      <a:pt x="13835" y="4161"/>
                    </a:cubicBezTo>
                    <a:cubicBezTo>
                      <a:pt x="12682" y="3635"/>
                      <a:pt x="11504" y="3109"/>
                      <a:pt x="10351" y="2608"/>
                    </a:cubicBezTo>
                    <a:cubicBezTo>
                      <a:pt x="8973" y="1981"/>
                      <a:pt x="7620" y="1379"/>
                      <a:pt x="6266" y="753"/>
                    </a:cubicBezTo>
                    <a:cubicBezTo>
                      <a:pt x="5915" y="602"/>
                      <a:pt x="5564" y="452"/>
                      <a:pt x="5214" y="302"/>
                    </a:cubicBezTo>
                    <a:cubicBezTo>
                      <a:pt x="5013" y="201"/>
                      <a:pt x="4813" y="101"/>
                      <a:pt x="4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2"/>
              <p:cNvSpPr/>
              <p:nvPr/>
            </p:nvSpPr>
            <p:spPr>
              <a:xfrm>
                <a:off x="3456300" y="738600"/>
                <a:ext cx="398500" cy="286500"/>
              </a:xfrm>
              <a:custGeom>
                <a:avLst/>
                <a:gdLst/>
                <a:ahLst/>
                <a:cxnLst/>
                <a:rect l="l" t="t" r="r" b="b"/>
                <a:pathLst>
                  <a:path w="15940" h="11460" extrusionOk="0">
                    <a:moveTo>
                      <a:pt x="11143" y="0"/>
                    </a:moveTo>
                    <a:cubicBezTo>
                      <a:pt x="11054" y="0"/>
                      <a:pt x="10951" y="20"/>
                      <a:pt x="10827" y="56"/>
                    </a:cubicBezTo>
                    <a:cubicBezTo>
                      <a:pt x="10752" y="81"/>
                      <a:pt x="10677" y="106"/>
                      <a:pt x="10602" y="157"/>
                    </a:cubicBezTo>
                    <a:cubicBezTo>
                      <a:pt x="9875" y="432"/>
                      <a:pt x="9148" y="708"/>
                      <a:pt x="8421" y="984"/>
                    </a:cubicBezTo>
                    <a:cubicBezTo>
                      <a:pt x="6015" y="1911"/>
                      <a:pt x="3609" y="2863"/>
                      <a:pt x="1203" y="3791"/>
                    </a:cubicBezTo>
                    <a:cubicBezTo>
                      <a:pt x="802" y="3941"/>
                      <a:pt x="401" y="4142"/>
                      <a:pt x="0" y="4317"/>
                    </a:cubicBezTo>
                    <a:cubicBezTo>
                      <a:pt x="201" y="4417"/>
                      <a:pt x="401" y="4517"/>
                      <a:pt x="602" y="4618"/>
                    </a:cubicBezTo>
                    <a:cubicBezTo>
                      <a:pt x="952" y="4768"/>
                      <a:pt x="1303" y="4918"/>
                      <a:pt x="1654" y="5069"/>
                    </a:cubicBezTo>
                    <a:cubicBezTo>
                      <a:pt x="3008" y="5695"/>
                      <a:pt x="4361" y="6297"/>
                      <a:pt x="5739" y="6924"/>
                    </a:cubicBezTo>
                    <a:cubicBezTo>
                      <a:pt x="6892" y="7425"/>
                      <a:pt x="8070" y="7951"/>
                      <a:pt x="9223" y="8477"/>
                    </a:cubicBezTo>
                    <a:cubicBezTo>
                      <a:pt x="10752" y="9154"/>
                      <a:pt x="12306" y="9831"/>
                      <a:pt x="13835" y="10533"/>
                    </a:cubicBezTo>
                    <a:cubicBezTo>
                      <a:pt x="14511" y="10833"/>
                      <a:pt x="15213" y="11159"/>
                      <a:pt x="15890" y="11460"/>
                    </a:cubicBezTo>
                    <a:cubicBezTo>
                      <a:pt x="15915" y="11410"/>
                      <a:pt x="15915" y="11335"/>
                      <a:pt x="15940" y="11284"/>
                    </a:cubicBezTo>
                    <a:cubicBezTo>
                      <a:pt x="15739" y="10858"/>
                      <a:pt x="15564" y="10432"/>
                      <a:pt x="15389" y="10006"/>
                    </a:cubicBezTo>
                    <a:cubicBezTo>
                      <a:pt x="15113" y="9304"/>
                      <a:pt x="14837" y="8578"/>
                      <a:pt x="14562" y="7876"/>
                    </a:cubicBezTo>
                    <a:cubicBezTo>
                      <a:pt x="14161" y="6873"/>
                      <a:pt x="13785" y="5871"/>
                      <a:pt x="13384" y="4843"/>
                    </a:cubicBezTo>
                    <a:cubicBezTo>
                      <a:pt x="12983" y="3866"/>
                      <a:pt x="12607" y="2913"/>
                      <a:pt x="12231" y="1911"/>
                    </a:cubicBezTo>
                    <a:cubicBezTo>
                      <a:pt x="12055" y="1485"/>
                      <a:pt x="11905" y="1009"/>
                      <a:pt x="11755" y="558"/>
                    </a:cubicBezTo>
                    <a:cubicBezTo>
                      <a:pt x="11704" y="507"/>
                      <a:pt x="11654" y="457"/>
                      <a:pt x="11629" y="382"/>
                    </a:cubicBezTo>
                    <a:cubicBezTo>
                      <a:pt x="11487" y="116"/>
                      <a:pt x="11358" y="0"/>
                      <a:pt x="11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2"/>
              <p:cNvSpPr/>
              <p:nvPr/>
            </p:nvSpPr>
            <p:spPr>
              <a:xfrm>
                <a:off x="3372325" y="974950"/>
                <a:ext cx="380350" cy="276050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11042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" y="201"/>
                      <a:pt x="101" y="377"/>
                      <a:pt x="151" y="552"/>
                    </a:cubicBezTo>
                    <a:cubicBezTo>
                      <a:pt x="803" y="2206"/>
                      <a:pt x="1454" y="3861"/>
                      <a:pt x="2106" y="5540"/>
                    </a:cubicBezTo>
                    <a:cubicBezTo>
                      <a:pt x="2306" y="6066"/>
                      <a:pt x="2532" y="6592"/>
                      <a:pt x="2732" y="7119"/>
                    </a:cubicBezTo>
                    <a:cubicBezTo>
                      <a:pt x="2758" y="7194"/>
                      <a:pt x="2783" y="7269"/>
                      <a:pt x="2808" y="7369"/>
                    </a:cubicBezTo>
                    <a:cubicBezTo>
                      <a:pt x="2958" y="7720"/>
                      <a:pt x="3108" y="8096"/>
                      <a:pt x="3259" y="8447"/>
                    </a:cubicBezTo>
                    <a:cubicBezTo>
                      <a:pt x="3509" y="9124"/>
                      <a:pt x="3760" y="9775"/>
                      <a:pt x="3986" y="10452"/>
                    </a:cubicBezTo>
                    <a:cubicBezTo>
                      <a:pt x="4061" y="10552"/>
                      <a:pt x="4111" y="10653"/>
                      <a:pt x="4161" y="10753"/>
                    </a:cubicBezTo>
                    <a:cubicBezTo>
                      <a:pt x="4286" y="10940"/>
                      <a:pt x="4411" y="11041"/>
                      <a:pt x="4608" y="11041"/>
                    </a:cubicBezTo>
                    <a:cubicBezTo>
                      <a:pt x="4648" y="11041"/>
                      <a:pt x="4691" y="11037"/>
                      <a:pt x="4738" y="11028"/>
                    </a:cubicBezTo>
                    <a:cubicBezTo>
                      <a:pt x="4838" y="11003"/>
                      <a:pt x="4913" y="10953"/>
                      <a:pt x="5013" y="10928"/>
                    </a:cubicBezTo>
                    <a:cubicBezTo>
                      <a:pt x="5364" y="10778"/>
                      <a:pt x="5740" y="10653"/>
                      <a:pt x="6091" y="10527"/>
                    </a:cubicBezTo>
                    <a:cubicBezTo>
                      <a:pt x="8973" y="9424"/>
                      <a:pt x="11880" y="8322"/>
                      <a:pt x="14788" y="7244"/>
                    </a:cubicBezTo>
                    <a:cubicBezTo>
                      <a:pt x="14938" y="7169"/>
                      <a:pt x="15063" y="7094"/>
                      <a:pt x="15214" y="7043"/>
                    </a:cubicBezTo>
                    <a:cubicBezTo>
                      <a:pt x="15139" y="6993"/>
                      <a:pt x="15063" y="6943"/>
                      <a:pt x="14988" y="6893"/>
                    </a:cubicBezTo>
                    <a:cubicBezTo>
                      <a:pt x="14236" y="6542"/>
                      <a:pt x="13459" y="6216"/>
                      <a:pt x="12682" y="5866"/>
                    </a:cubicBezTo>
                    <a:cubicBezTo>
                      <a:pt x="10878" y="5013"/>
                      <a:pt x="9073" y="4161"/>
                      <a:pt x="7269" y="3334"/>
                    </a:cubicBezTo>
                    <a:cubicBezTo>
                      <a:pt x="4863" y="2231"/>
                      <a:pt x="2457" y="1104"/>
                      <a:pt x="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>
                <a:off x="3251400" y="909800"/>
                <a:ext cx="220575" cy="357850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4314" extrusionOk="0">
                    <a:moveTo>
                      <a:pt x="3710" y="0"/>
                    </a:moveTo>
                    <a:cubicBezTo>
                      <a:pt x="3610" y="25"/>
                      <a:pt x="3484" y="50"/>
                      <a:pt x="3359" y="101"/>
                    </a:cubicBezTo>
                    <a:cubicBezTo>
                      <a:pt x="2732" y="326"/>
                      <a:pt x="2081" y="577"/>
                      <a:pt x="1454" y="827"/>
                    </a:cubicBezTo>
                    <a:cubicBezTo>
                      <a:pt x="1204" y="928"/>
                      <a:pt x="928" y="1028"/>
                      <a:pt x="677" y="1128"/>
                    </a:cubicBezTo>
                    <a:cubicBezTo>
                      <a:pt x="452" y="1228"/>
                      <a:pt x="276" y="1379"/>
                      <a:pt x="226" y="1654"/>
                    </a:cubicBezTo>
                    <a:cubicBezTo>
                      <a:pt x="101" y="2381"/>
                      <a:pt x="1" y="3108"/>
                      <a:pt x="176" y="3835"/>
                    </a:cubicBezTo>
                    <a:cubicBezTo>
                      <a:pt x="176" y="4060"/>
                      <a:pt x="176" y="4261"/>
                      <a:pt x="201" y="4461"/>
                    </a:cubicBezTo>
                    <a:cubicBezTo>
                      <a:pt x="351" y="5113"/>
                      <a:pt x="452" y="5790"/>
                      <a:pt x="652" y="6416"/>
                    </a:cubicBezTo>
                    <a:cubicBezTo>
                      <a:pt x="1028" y="7795"/>
                      <a:pt x="1579" y="9123"/>
                      <a:pt x="2231" y="10401"/>
                    </a:cubicBezTo>
                    <a:cubicBezTo>
                      <a:pt x="2682" y="11254"/>
                      <a:pt x="3133" y="12081"/>
                      <a:pt x="3710" y="12832"/>
                    </a:cubicBezTo>
                    <a:cubicBezTo>
                      <a:pt x="4086" y="13334"/>
                      <a:pt x="4512" y="13785"/>
                      <a:pt x="5013" y="14161"/>
                    </a:cubicBezTo>
                    <a:cubicBezTo>
                      <a:pt x="5159" y="14258"/>
                      <a:pt x="5294" y="14313"/>
                      <a:pt x="5439" y="14313"/>
                    </a:cubicBezTo>
                    <a:cubicBezTo>
                      <a:pt x="5519" y="14313"/>
                      <a:pt x="5601" y="14297"/>
                      <a:pt x="5690" y="14261"/>
                    </a:cubicBezTo>
                    <a:cubicBezTo>
                      <a:pt x="6041" y="14111"/>
                      <a:pt x="6366" y="14010"/>
                      <a:pt x="6717" y="13860"/>
                    </a:cubicBezTo>
                    <a:cubicBezTo>
                      <a:pt x="7419" y="13609"/>
                      <a:pt x="8121" y="13334"/>
                      <a:pt x="8823" y="13058"/>
                    </a:cubicBezTo>
                    <a:cubicBezTo>
                      <a:pt x="8597" y="12381"/>
                      <a:pt x="8346" y="11730"/>
                      <a:pt x="8096" y="11053"/>
                    </a:cubicBezTo>
                    <a:cubicBezTo>
                      <a:pt x="7945" y="10702"/>
                      <a:pt x="7795" y="10326"/>
                      <a:pt x="7645" y="9975"/>
                    </a:cubicBezTo>
                    <a:cubicBezTo>
                      <a:pt x="7620" y="9875"/>
                      <a:pt x="7595" y="9800"/>
                      <a:pt x="7569" y="9725"/>
                    </a:cubicBezTo>
                    <a:cubicBezTo>
                      <a:pt x="7369" y="9198"/>
                      <a:pt x="7143" y="8672"/>
                      <a:pt x="6943" y="8146"/>
                    </a:cubicBezTo>
                    <a:cubicBezTo>
                      <a:pt x="6291" y="6467"/>
                      <a:pt x="5640" y="4812"/>
                      <a:pt x="4988" y="3158"/>
                    </a:cubicBezTo>
                    <a:cubicBezTo>
                      <a:pt x="4938" y="2983"/>
                      <a:pt x="4838" y="2807"/>
                      <a:pt x="4888" y="2607"/>
                    </a:cubicBezTo>
                    <a:cubicBezTo>
                      <a:pt x="4737" y="2507"/>
                      <a:pt x="4687" y="2331"/>
                      <a:pt x="4612" y="2181"/>
                    </a:cubicBezTo>
                    <a:cubicBezTo>
                      <a:pt x="4412" y="1654"/>
                      <a:pt x="4236" y="1103"/>
                      <a:pt x="4011" y="602"/>
                    </a:cubicBezTo>
                    <a:cubicBezTo>
                      <a:pt x="3910" y="401"/>
                      <a:pt x="3910" y="151"/>
                      <a:pt x="3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2"/>
              <p:cNvSpPr/>
              <p:nvPr/>
            </p:nvSpPr>
            <p:spPr>
              <a:xfrm>
                <a:off x="3750150" y="723825"/>
                <a:ext cx="216200" cy="363325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14533" extrusionOk="0">
                    <a:moveTo>
                      <a:pt x="3118" y="1"/>
                    </a:moveTo>
                    <a:cubicBezTo>
                      <a:pt x="3008" y="1"/>
                      <a:pt x="2895" y="26"/>
                      <a:pt x="2782" y="71"/>
                    </a:cubicBezTo>
                    <a:cubicBezTo>
                      <a:pt x="1855" y="422"/>
                      <a:pt x="928" y="798"/>
                      <a:pt x="1" y="1149"/>
                    </a:cubicBezTo>
                    <a:cubicBezTo>
                      <a:pt x="151" y="1600"/>
                      <a:pt x="301" y="2076"/>
                      <a:pt x="477" y="2527"/>
                    </a:cubicBezTo>
                    <a:cubicBezTo>
                      <a:pt x="853" y="3504"/>
                      <a:pt x="1229" y="4457"/>
                      <a:pt x="1630" y="5434"/>
                    </a:cubicBezTo>
                    <a:cubicBezTo>
                      <a:pt x="2031" y="6462"/>
                      <a:pt x="2432" y="7464"/>
                      <a:pt x="2808" y="8467"/>
                    </a:cubicBezTo>
                    <a:cubicBezTo>
                      <a:pt x="3083" y="9169"/>
                      <a:pt x="3359" y="9895"/>
                      <a:pt x="3635" y="10597"/>
                    </a:cubicBezTo>
                    <a:cubicBezTo>
                      <a:pt x="3810" y="11023"/>
                      <a:pt x="3985" y="11449"/>
                      <a:pt x="4186" y="11875"/>
                    </a:cubicBezTo>
                    <a:cubicBezTo>
                      <a:pt x="4161" y="11926"/>
                      <a:pt x="4161" y="12001"/>
                      <a:pt x="4136" y="12051"/>
                    </a:cubicBezTo>
                    <a:cubicBezTo>
                      <a:pt x="4186" y="12126"/>
                      <a:pt x="4211" y="12176"/>
                      <a:pt x="4236" y="12226"/>
                    </a:cubicBezTo>
                    <a:cubicBezTo>
                      <a:pt x="4462" y="12728"/>
                      <a:pt x="4662" y="13229"/>
                      <a:pt x="4863" y="13730"/>
                    </a:cubicBezTo>
                    <a:cubicBezTo>
                      <a:pt x="4963" y="14006"/>
                      <a:pt x="5063" y="14256"/>
                      <a:pt x="5163" y="14532"/>
                    </a:cubicBezTo>
                    <a:cubicBezTo>
                      <a:pt x="5214" y="14382"/>
                      <a:pt x="5314" y="14307"/>
                      <a:pt x="5464" y="14256"/>
                    </a:cubicBezTo>
                    <a:cubicBezTo>
                      <a:pt x="5790" y="14131"/>
                      <a:pt x="6141" y="14006"/>
                      <a:pt x="6467" y="13880"/>
                    </a:cubicBezTo>
                    <a:cubicBezTo>
                      <a:pt x="6993" y="13705"/>
                      <a:pt x="7494" y="13479"/>
                      <a:pt x="8021" y="13304"/>
                    </a:cubicBezTo>
                    <a:cubicBezTo>
                      <a:pt x="8371" y="13179"/>
                      <a:pt x="8572" y="12978"/>
                      <a:pt x="8572" y="12602"/>
                    </a:cubicBezTo>
                    <a:cubicBezTo>
                      <a:pt x="8597" y="12226"/>
                      <a:pt x="8647" y="11825"/>
                      <a:pt x="8622" y="11449"/>
                    </a:cubicBezTo>
                    <a:cubicBezTo>
                      <a:pt x="8622" y="10948"/>
                      <a:pt x="8622" y="10422"/>
                      <a:pt x="8472" y="9921"/>
                    </a:cubicBezTo>
                    <a:cubicBezTo>
                      <a:pt x="8472" y="9870"/>
                      <a:pt x="8497" y="9820"/>
                      <a:pt x="8497" y="9770"/>
                    </a:cubicBezTo>
                    <a:cubicBezTo>
                      <a:pt x="8296" y="8317"/>
                      <a:pt x="7920" y="6913"/>
                      <a:pt x="7394" y="5535"/>
                    </a:cubicBezTo>
                    <a:cubicBezTo>
                      <a:pt x="7068" y="4657"/>
                      <a:pt x="6617" y="3805"/>
                      <a:pt x="6141" y="2978"/>
                    </a:cubicBezTo>
                    <a:cubicBezTo>
                      <a:pt x="5715" y="2251"/>
                      <a:pt x="5189" y="1550"/>
                      <a:pt x="4587" y="948"/>
                    </a:cubicBezTo>
                    <a:cubicBezTo>
                      <a:pt x="4261" y="647"/>
                      <a:pt x="3885" y="397"/>
                      <a:pt x="3509" y="121"/>
                    </a:cubicBezTo>
                    <a:cubicBezTo>
                      <a:pt x="3385" y="38"/>
                      <a:pt x="3253" y="1"/>
                      <a:pt x="3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2"/>
              <p:cNvSpPr/>
              <p:nvPr/>
            </p:nvSpPr>
            <p:spPr>
              <a:xfrm>
                <a:off x="3853525" y="971825"/>
                <a:ext cx="11282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613" extrusionOk="0">
                    <a:moveTo>
                      <a:pt x="4337" y="1"/>
                    </a:moveTo>
                    <a:cubicBezTo>
                      <a:pt x="4287" y="1"/>
                      <a:pt x="4236" y="1"/>
                      <a:pt x="4186" y="26"/>
                    </a:cubicBezTo>
                    <a:cubicBezTo>
                      <a:pt x="3911" y="176"/>
                      <a:pt x="3635" y="326"/>
                      <a:pt x="3359" y="502"/>
                    </a:cubicBezTo>
                    <a:cubicBezTo>
                      <a:pt x="3209" y="577"/>
                      <a:pt x="3109" y="702"/>
                      <a:pt x="2958" y="777"/>
                    </a:cubicBezTo>
                    <a:cubicBezTo>
                      <a:pt x="2332" y="1103"/>
                      <a:pt x="1705" y="1479"/>
                      <a:pt x="1028" y="1705"/>
                    </a:cubicBezTo>
                    <a:cubicBezTo>
                      <a:pt x="742" y="1815"/>
                      <a:pt x="474" y="1964"/>
                      <a:pt x="175" y="1964"/>
                    </a:cubicBezTo>
                    <a:cubicBezTo>
                      <a:pt x="134" y="1964"/>
                      <a:pt x="93" y="1961"/>
                      <a:pt x="51" y="1955"/>
                    </a:cubicBezTo>
                    <a:cubicBezTo>
                      <a:pt x="26" y="2006"/>
                      <a:pt x="26" y="2081"/>
                      <a:pt x="1" y="2131"/>
                    </a:cubicBezTo>
                    <a:cubicBezTo>
                      <a:pt x="51" y="2206"/>
                      <a:pt x="76" y="2256"/>
                      <a:pt x="101" y="2306"/>
                    </a:cubicBezTo>
                    <a:cubicBezTo>
                      <a:pt x="327" y="2808"/>
                      <a:pt x="527" y="3309"/>
                      <a:pt x="728" y="3810"/>
                    </a:cubicBezTo>
                    <a:cubicBezTo>
                      <a:pt x="828" y="4086"/>
                      <a:pt x="928" y="4336"/>
                      <a:pt x="1028" y="4612"/>
                    </a:cubicBezTo>
                    <a:cubicBezTo>
                      <a:pt x="1079" y="4462"/>
                      <a:pt x="1179" y="4387"/>
                      <a:pt x="1329" y="4336"/>
                    </a:cubicBezTo>
                    <a:cubicBezTo>
                      <a:pt x="1655" y="4211"/>
                      <a:pt x="2006" y="4086"/>
                      <a:pt x="2332" y="3960"/>
                    </a:cubicBezTo>
                    <a:cubicBezTo>
                      <a:pt x="2858" y="3785"/>
                      <a:pt x="3359" y="3559"/>
                      <a:pt x="3886" y="3384"/>
                    </a:cubicBezTo>
                    <a:cubicBezTo>
                      <a:pt x="4236" y="3259"/>
                      <a:pt x="4437" y="3058"/>
                      <a:pt x="4437" y="2682"/>
                    </a:cubicBezTo>
                    <a:cubicBezTo>
                      <a:pt x="4462" y="2306"/>
                      <a:pt x="4512" y="1905"/>
                      <a:pt x="4487" y="1529"/>
                    </a:cubicBezTo>
                    <a:cubicBezTo>
                      <a:pt x="4487" y="1028"/>
                      <a:pt x="4487" y="502"/>
                      <a:pt x="4337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3255775" y="1005650"/>
                <a:ext cx="2162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10480" extrusionOk="0">
                    <a:moveTo>
                      <a:pt x="1" y="1"/>
                    </a:moveTo>
                    <a:cubicBezTo>
                      <a:pt x="1" y="226"/>
                      <a:pt x="1" y="427"/>
                      <a:pt x="26" y="627"/>
                    </a:cubicBezTo>
                    <a:cubicBezTo>
                      <a:pt x="176" y="1279"/>
                      <a:pt x="277" y="1956"/>
                      <a:pt x="477" y="2582"/>
                    </a:cubicBezTo>
                    <a:cubicBezTo>
                      <a:pt x="853" y="3961"/>
                      <a:pt x="1404" y="5289"/>
                      <a:pt x="2056" y="6567"/>
                    </a:cubicBezTo>
                    <a:cubicBezTo>
                      <a:pt x="2507" y="7420"/>
                      <a:pt x="2958" y="8247"/>
                      <a:pt x="3535" y="8998"/>
                    </a:cubicBezTo>
                    <a:cubicBezTo>
                      <a:pt x="3911" y="9500"/>
                      <a:pt x="4337" y="9951"/>
                      <a:pt x="4838" y="10327"/>
                    </a:cubicBezTo>
                    <a:cubicBezTo>
                      <a:pt x="4984" y="10424"/>
                      <a:pt x="5119" y="10479"/>
                      <a:pt x="5264" y="10479"/>
                    </a:cubicBezTo>
                    <a:cubicBezTo>
                      <a:pt x="5344" y="10479"/>
                      <a:pt x="5426" y="10463"/>
                      <a:pt x="5515" y="10427"/>
                    </a:cubicBezTo>
                    <a:cubicBezTo>
                      <a:pt x="5866" y="10277"/>
                      <a:pt x="6191" y="10176"/>
                      <a:pt x="6542" y="10026"/>
                    </a:cubicBezTo>
                    <a:cubicBezTo>
                      <a:pt x="7244" y="9775"/>
                      <a:pt x="7946" y="9500"/>
                      <a:pt x="8648" y="9224"/>
                    </a:cubicBezTo>
                    <a:cubicBezTo>
                      <a:pt x="8422" y="8547"/>
                      <a:pt x="8171" y="7896"/>
                      <a:pt x="7921" y="7219"/>
                    </a:cubicBezTo>
                    <a:cubicBezTo>
                      <a:pt x="7770" y="6868"/>
                      <a:pt x="7620" y="6492"/>
                      <a:pt x="7470" y="6141"/>
                    </a:cubicBezTo>
                    <a:cubicBezTo>
                      <a:pt x="7119" y="6116"/>
                      <a:pt x="6793" y="5991"/>
                      <a:pt x="6467" y="5891"/>
                    </a:cubicBezTo>
                    <a:cubicBezTo>
                      <a:pt x="6091" y="5765"/>
                      <a:pt x="5715" y="5640"/>
                      <a:pt x="5364" y="5440"/>
                    </a:cubicBezTo>
                    <a:cubicBezTo>
                      <a:pt x="5039" y="5264"/>
                      <a:pt x="4713" y="5114"/>
                      <a:pt x="4387" y="4888"/>
                    </a:cubicBezTo>
                    <a:cubicBezTo>
                      <a:pt x="3710" y="4462"/>
                      <a:pt x="3059" y="3986"/>
                      <a:pt x="2507" y="3384"/>
                    </a:cubicBezTo>
                    <a:cubicBezTo>
                      <a:pt x="2282" y="3134"/>
                      <a:pt x="2031" y="2883"/>
                      <a:pt x="1831" y="2633"/>
                    </a:cubicBezTo>
                    <a:cubicBezTo>
                      <a:pt x="1530" y="2257"/>
                      <a:pt x="1229" y="1906"/>
                      <a:pt x="1003" y="1530"/>
                    </a:cubicBezTo>
                    <a:cubicBezTo>
                      <a:pt x="728" y="1079"/>
                      <a:pt x="502" y="627"/>
                      <a:pt x="252" y="176"/>
                    </a:cubicBezTo>
                    <a:cubicBezTo>
                      <a:pt x="201" y="101"/>
                      <a:pt x="76" y="76"/>
                      <a:pt x="1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9" name="Google Shape;1039;p22"/>
            <p:cNvGrpSpPr/>
            <p:nvPr/>
          </p:nvGrpSpPr>
          <p:grpSpPr>
            <a:xfrm rot="-9899719" flipH="1">
              <a:off x="8447232" y="4131533"/>
              <a:ext cx="465814" cy="966171"/>
              <a:chOff x="3614175" y="1788875"/>
              <a:chExt cx="629100" cy="1304850"/>
            </a:xfrm>
          </p:grpSpPr>
          <p:sp>
            <p:nvSpPr>
              <p:cNvPr id="1040" name="Google Shape;1040;p22"/>
              <p:cNvSpPr/>
              <p:nvPr/>
            </p:nvSpPr>
            <p:spPr>
              <a:xfrm>
                <a:off x="3668075" y="2556175"/>
                <a:ext cx="43250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40" extrusionOk="0">
                    <a:moveTo>
                      <a:pt x="1370" y="0"/>
                    </a:moveTo>
                    <a:cubicBezTo>
                      <a:pt x="1316" y="0"/>
                      <a:pt x="1260" y="13"/>
                      <a:pt x="1203" y="35"/>
                    </a:cubicBezTo>
                    <a:cubicBezTo>
                      <a:pt x="1153" y="35"/>
                      <a:pt x="1103" y="86"/>
                      <a:pt x="1078" y="111"/>
                    </a:cubicBezTo>
                    <a:cubicBezTo>
                      <a:pt x="752" y="436"/>
                      <a:pt x="451" y="762"/>
                      <a:pt x="201" y="1038"/>
                    </a:cubicBezTo>
                    <a:cubicBezTo>
                      <a:pt x="126" y="1138"/>
                      <a:pt x="101" y="1163"/>
                      <a:pt x="75" y="1213"/>
                    </a:cubicBezTo>
                    <a:cubicBezTo>
                      <a:pt x="0" y="1364"/>
                      <a:pt x="25" y="1564"/>
                      <a:pt x="176" y="1664"/>
                    </a:cubicBezTo>
                    <a:cubicBezTo>
                      <a:pt x="238" y="1715"/>
                      <a:pt x="307" y="1740"/>
                      <a:pt x="379" y="1740"/>
                    </a:cubicBezTo>
                    <a:cubicBezTo>
                      <a:pt x="451" y="1740"/>
                      <a:pt x="527" y="1715"/>
                      <a:pt x="602" y="1664"/>
                    </a:cubicBezTo>
                    <a:cubicBezTo>
                      <a:pt x="652" y="1639"/>
                      <a:pt x="702" y="1589"/>
                      <a:pt x="727" y="1539"/>
                    </a:cubicBezTo>
                    <a:cubicBezTo>
                      <a:pt x="1003" y="1263"/>
                      <a:pt x="1253" y="988"/>
                      <a:pt x="1504" y="712"/>
                    </a:cubicBezTo>
                    <a:cubicBezTo>
                      <a:pt x="1554" y="637"/>
                      <a:pt x="1604" y="562"/>
                      <a:pt x="1654" y="487"/>
                    </a:cubicBezTo>
                    <a:cubicBezTo>
                      <a:pt x="1730" y="336"/>
                      <a:pt x="1679" y="161"/>
                      <a:pt x="1554" y="60"/>
                    </a:cubicBezTo>
                    <a:cubicBezTo>
                      <a:pt x="1499" y="19"/>
                      <a:pt x="1436" y="0"/>
                      <a:pt x="137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3629225" y="1939250"/>
                <a:ext cx="53072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13184" extrusionOk="0">
                    <a:moveTo>
                      <a:pt x="10327" y="1"/>
                    </a:moveTo>
                    <a:cubicBezTo>
                      <a:pt x="10085" y="1"/>
                      <a:pt x="9842" y="9"/>
                      <a:pt x="9599" y="26"/>
                    </a:cubicBezTo>
                    <a:cubicBezTo>
                      <a:pt x="8597" y="101"/>
                      <a:pt x="7594" y="251"/>
                      <a:pt x="6642" y="602"/>
                    </a:cubicBezTo>
                    <a:cubicBezTo>
                      <a:pt x="6416" y="677"/>
                      <a:pt x="6166" y="727"/>
                      <a:pt x="5940" y="828"/>
                    </a:cubicBezTo>
                    <a:cubicBezTo>
                      <a:pt x="5589" y="978"/>
                      <a:pt x="5264" y="1128"/>
                      <a:pt x="4938" y="1279"/>
                    </a:cubicBezTo>
                    <a:cubicBezTo>
                      <a:pt x="4863" y="1329"/>
                      <a:pt x="4812" y="1379"/>
                      <a:pt x="4737" y="1429"/>
                    </a:cubicBezTo>
                    <a:cubicBezTo>
                      <a:pt x="4411" y="1630"/>
                      <a:pt x="4336" y="1880"/>
                      <a:pt x="4386" y="2231"/>
                    </a:cubicBezTo>
                    <a:cubicBezTo>
                      <a:pt x="4462" y="2707"/>
                      <a:pt x="4487" y="3209"/>
                      <a:pt x="4537" y="3685"/>
                    </a:cubicBezTo>
                    <a:cubicBezTo>
                      <a:pt x="4562" y="4311"/>
                      <a:pt x="4336" y="4787"/>
                      <a:pt x="3835" y="5163"/>
                    </a:cubicBezTo>
                    <a:cubicBezTo>
                      <a:pt x="3434" y="5439"/>
                      <a:pt x="3058" y="5740"/>
                      <a:pt x="2682" y="6041"/>
                    </a:cubicBezTo>
                    <a:cubicBezTo>
                      <a:pt x="1604" y="6818"/>
                      <a:pt x="903" y="7895"/>
                      <a:pt x="477" y="9123"/>
                    </a:cubicBezTo>
                    <a:cubicBezTo>
                      <a:pt x="151" y="10001"/>
                      <a:pt x="0" y="10928"/>
                      <a:pt x="0" y="11855"/>
                    </a:cubicBezTo>
                    <a:cubicBezTo>
                      <a:pt x="0" y="12306"/>
                      <a:pt x="25" y="12757"/>
                      <a:pt x="51" y="13184"/>
                    </a:cubicBezTo>
                    <a:cubicBezTo>
                      <a:pt x="76" y="13133"/>
                      <a:pt x="151" y="13108"/>
                      <a:pt x="176" y="13058"/>
                    </a:cubicBezTo>
                    <a:cubicBezTo>
                      <a:pt x="527" y="12582"/>
                      <a:pt x="953" y="12231"/>
                      <a:pt x="1429" y="11905"/>
                    </a:cubicBezTo>
                    <a:cubicBezTo>
                      <a:pt x="1955" y="11529"/>
                      <a:pt x="2532" y="11279"/>
                      <a:pt x="3108" y="11028"/>
                    </a:cubicBezTo>
                    <a:cubicBezTo>
                      <a:pt x="3509" y="10853"/>
                      <a:pt x="3935" y="10702"/>
                      <a:pt x="4336" y="10552"/>
                    </a:cubicBezTo>
                    <a:cubicBezTo>
                      <a:pt x="4437" y="10552"/>
                      <a:pt x="4537" y="10527"/>
                      <a:pt x="4637" y="10527"/>
                    </a:cubicBezTo>
                    <a:cubicBezTo>
                      <a:pt x="5188" y="10376"/>
                      <a:pt x="5740" y="10201"/>
                      <a:pt x="6291" y="10051"/>
                    </a:cubicBezTo>
                    <a:cubicBezTo>
                      <a:pt x="8121" y="9650"/>
                      <a:pt x="10000" y="9374"/>
                      <a:pt x="11880" y="9249"/>
                    </a:cubicBezTo>
                    <a:cubicBezTo>
                      <a:pt x="13037" y="9155"/>
                      <a:pt x="14195" y="9081"/>
                      <a:pt x="15352" y="9081"/>
                    </a:cubicBezTo>
                    <a:cubicBezTo>
                      <a:pt x="16049" y="9081"/>
                      <a:pt x="16747" y="9107"/>
                      <a:pt x="17444" y="9173"/>
                    </a:cubicBezTo>
                    <a:cubicBezTo>
                      <a:pt x="18797" y="9274"/>
                      <a:pt x="20076" y="9549"/>
                      <a:pt x="21229" y="10301"/>
                    </a:cubicBezTo>
                    <a:cubicBezTo>
                      <a:pt x="21053" y="8647"/>
                      <a:pt x="20402" y="7219"/>
                      <a:pt x="19324" y="5965"/>
                    </a:cubicBezTo>
                    <a:cubicBezTo>
                      <a:pt x="18747" y="5264"/>
                      <a:pt x="17995" y="4762"/>
                      <a:pt x="17168" y="4361"/>
                    </a:cubicBezTo>
                    <a:cubicBezTo>
                      <a:pt x="16442" y="3985"/>
                      <a:pt x="15665" y="3735"/>
                      <a:pt x="14863" y="3509"/>
                    </a:cubicBezTo>
                    <a:cubicBezTo>
                      <a:pt x="14136" y="3309"/>
                      <a:pt x="13985" y="3434"/>
                      <a:pt x="13785" y="2356"/>
                    </a:cubicBezTo>
                    <a:cubicBezTo>
                      <a:pt x="13710" y="2006"/>
                      <a:pt x="13609" y="1655"/>
                      <a:pt x="13584" y="1304"/>
                    </a:cubicBezTo>
                    <a:cubicBezTo>
                      <a:pt x="13534" y="777"/>
                      <a:pt x="13309" y="427"/>
                      <a:pt x="12807" y="251"/>
                    </a:cubicBezTo>
                    <a:cubicBezTo>
                      <a:pt x="11992" y="96"/>
                      <a:pt x="11161" y="1"/>
                      <a:pt x="10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2"/>
              <p:cNvSpPr/>
              <p:nvPr/>
            </p:nvSpPr>
            <p:spPr>
              <a:xfrm>
                <a:off x="3733225" y="1788875"/>
                <a:ext cx="216200" cy="18235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7294" extrusionOk="0">
                    <a:moveTo>
                      <a:pt x="2031" y="0"/>
                    </a:moveTo>
                    <a:cubicBezTo>
                      <a:pt x="1881" y="0"/>
                      <a:pt x="1705" y="0"/>
                      <a:pt x="1530" y="25"/>
                    </a:cubicBezTo>
                    <a:cubicBezTo>
                      <a:pt x="1442" y="25"/>
                      <a:pt x="1348" y="19"/>
                      <a:pt x="1254" y="19"/>
                    </a:cubicBezTo>
                    <a:cubicBezTo>
                      <a:pt x="1160" y="19"/>
                      <a:pt x="1066" y="25"/>
                      <a:pt x="978" y="51"/>
                    </a:cubicBezTo>
                    <a:cubicBezTo>
                      <a:pt x="527" y="126"/>
                      <a:pt x="226" y="401"/>
                      <a:pt x="126" y="853"/>
                    </a:cubicBezTo>
                    <a:cubicBezTo>
                      <a:pt x="51" y="1128"/>
                      <a:pt x="1" y="1404"/>
                      <a:pt x="26" y="1680"/>
                    </a:cubicBezTo>
                    <a:cubicBezTo>
                      <a:pt x="26" y="2156"/>
                      <a:pt x="26" y="2632"/>
                      <a:pt x="101" y="3108"/>
                    </a:cubicBezTo>
                    <a:cubicBezTo>
                      <a:pt x="251" y="4336"/>
                      <a:pt x="452" y="5539"/>
                      <a:pt x="627" y="6742"/>
                    </a:cubicBezTo>
                    <a:cubicBezTo>
                      <a:pt x="652" y="6918"/>
                      <a:pt x="728" y="7118"/>
                      <a:pt x="778" y="7294"/>
                    </a:cubicBezTo>
                    <a:cubicBezTo>
                      <a:pt x="1104" y="7143"/>
                      <a:pt x="1429" y="6993"/>
                      <a:pt x="1780" y="6843"/>
                    </a:cubicBezTo>
                    <a:cubicBezTo>
                      <a:pt x="2006" y="6767"/>
                      <a:pt x="2256" y="6692"/>
                      <a:pt x="2482" y="6617"/>
                    </a:cubicBezTo>
                    <a:cubicBezTo>
                      <a:pt x="3434" y="6266"/>
                      <a:pt x="4437" y="6116"/>
                      <a:pt x="5439" y="6066"/>
                    </a:cubicBezTo>
                    <a:cubicBezTo>
                      <a:pt x="5715" y="6046"/>
                      <a:pt x="5990" y="6037"/>
                      <a:pt x="6265" y="6037"/>
                    </a:cubicBezTo>
                    <a:cubicBezTo>
                      <a:pt x="7066" y="6037"/>
                      <a:pt x="7864" y="6117"/>
                      <a:pt x="8647" y="6266"/>
                    </a:cubicBezTo>
                    <a:cubicBezTo>
                      <a:pt x="8597" y="5965"/>
                      <a:pt x="8547" y="5640"/>
                      <a:pt x="8497" y="5314"/>
                    </a:cubicBezTo>
                    <a:cubicBezTo>
                      <a:pt x="8497" y="5113"/>
                      <a:pt x="8472" y="4913"/>
                      <a:pt x="8447" y="4712"/>
                    </a:cubicBezTo>
                    <a:cubicBezTo>
                      <a:pt x="8272" y="3735"/>
                      <a:pt x="7971" y="2782"/>
                      <a:pt x="7645" y="1830"/>
                    </a:cubicBezTo>
                    <a:cubicBezTo>
                      <a:pt x="7520" y="1529"/>
                      <a:pt x="7344" y="1329"/>
                      <a:pt x="7043" y="1228"/>
                    </a:cubicBezTo>
                    <a:cubicBezTo>
                      <a:pt x="6367" y="1003"/>
                      <a:pt x="5665" y="727"/>
                      <a:pt x="4963" y="527"/>
                    </a:cubicBezTo>
                    <a:cubicBezTo>
                      <a:pt x="4011" y="251"/>
                      <a:pt x="3033" y="76"/>
                      <a:pt x="2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2"/>
              <p:cNvSpPr/>
              <p:nvPr/>
            </p:nvSpPr>
            <p:spPr>
              <a:xfrm>
                <a:off x="3614175" y="2166250"/>
                <a:ext cx="579600" cy="183425"/>
              </a:xfrm>
              <a:custGeom>
                <a:avLst/>
                <a:gdLst/>
                <a:ahLst/>
                <a:cxnLst/>
                <a:rect l="l" t="t" r="r" b="b"/>
                <a:pathLst>
                  <a:path w="23184" h="7337" extrusionOk="0">
                    <a:moveTo>
                      <a:pt x="15954" y="1"/>
                    </a:moveTo>
                    <a:cubicBezTo>
                      <a:pt x="14797" y="1"/>
                      <a:pt x="13639" y="75"/>
                      <a:pt x="12482" y="169"/>
                    </a:cubicBezTo>
                    <a:cubicBezTo>
                      <a:pt x="10602" y="294"/>
                      <a:pt x="8723" y="570"/>
                      <a:pt x="6893" y="971"/>
                    </a:cubicBezTo>
                    <a:cubicBezTo>
                      <a:pt x="6342" y="1121"/>
                      <a:pt x="5790" y="1296"/>
                      <a:pt x="5239" y="1447"/>
                    </a:cubicBezTo>
                    <a:cubicBezTo>
                      <a:pt x="5139" y="1447"/>
                      <a:pt x="5039" y="1472"/>
                      <a:pt x="4963" y="1472"/>
                    </a:cubicBezTo>
                    <a:cubicBezTo>
                      <a:pt x="4537" y="1622"/>
                      <a:pt x="4111" y="1773"/>
                      <a:pt x="3710" y="1948"/>
                    </a:cubicBezTo>
                    <a:cubicBezTo>
                      <a:pt x="3134" y="2199"/>
                      <a:pt x="2557" y="2449"/>
                      <a:pt x="2031" y="2825"/>
                    </a:cubicBezTo>
                    <a:cubicBezTo>
                      <a:pt x="1555" y="3151"/>
                      <a:pt x="1129" y="3502"/>
                      <a:pt x="778" y="3978"/>
                    </a:cubicBezTo>
                    <a:cubicBezTo>
                      <a:pt x="753" y="4028"/>
                      <a:pt x="703" y="4053"/>
                      <a:pt x="653" y="4104"/>
                    </a:cubicBezTo>
                    <a:cubicBezTo>
                      <a:pt x="552" y="4304"/>
                      <a:pt x="452" y="4479"/>
                      <a:pt x="377" y="4680"/>
                    </a:cubicBezTo>
                    <a:cubicBezTo>
                      <a:pt x="151" y="5231"/>
                      <a:pt x="1" y="5833"/>
                      <a:pt x="76" y="6459"/>
                    </a:cubicBezTo>
                    <a:cubicBezTo>
                      <a:pt x="126" y="7011"/>
                      <a:pt x="277" y="7186"/>
                      <a:pt x="878" y="7337"/>
                    </a:cubicBezTo>
                    <a:cubicBezTo>
                      <a:pt x="2382" y="6735"/>
                      <a:pt x="3961" y="6284"/>
                      <a:pt x="5515" y="5833"/>
                    </a:cubicBezTo>
                    <a:cubicBezTo>
                      <a:pt x="5715" y="5783"/>
                      <a:pt x="5916" y="5708"/>
                      <a:pt x="6116" y="5632"/>
                    </a:cubicBezTo>
                    <a:cubicBezTo>
                      <a:pt x="6392" y="5582"/>
                      <a:pt x="6668" y="5557"/>
                      <a:pt x="6918" y="5482"/>
                    </a:cubicBezTo>
                    <a:cubicBezTo>
                      <a:pt x="10310" y="4686"/>
                      <a:pt x="13736" y="4311"/>
                      <a:pt x="17197" y="4311"/>
                    </a:cubicBezTo>
                    <a:cubicBezTo>
                      <a:pt x="17880" y="4311"/>
                      <a:pt x="18564" y="4325"/>
                      <a:pt x="19249" y="4354"/>
                    </a:cubicBezTo>
                    <a:cubicBezTo>
                      <a:pt x="19550" y="4379"/>
                      <a:pt x="19851" y="4404"/>
                      <a:pt x="20126" y="4454"/>
                    </a:cubicBezTo>
                    <a:cubicBezTo>
                      <a:pt x="20302" y="4454"/>
                      <a:pt x="20477" y="4479"/>
                      <a:pt x="20653" y="4479"/>
                    </a:cubicBezTo>
                    <a:cubicBezTo>
                      <a:pt x="20753" y="4479"/>
                      <a:pt x="20853" y="4505"/>
                      <a:pt x="20928" y="4505"/>
                    </a:cubicBezTo>
                    <a:lnTo>
                      <a:pt x="20903" y="4505"/>
                    </a:lnTo>
                    <a:cubicBezTo>
                      <a:pt x="20978" y="4505"/>
                      <a:pt x="21054" y="4505"/>
                      <a:pt x="21129" y="4530"/>
                    </a:cubicBezTo>
                    <a:cubicBezTo>
                      <a:pt x="21655" y="4580"/>
                      <a:pt x="22156" y="4630"/>
                      <a:pt x="22683" y="4680"/>
                    </a:cubicBezTo>
                    <a:cubicBezTo>
                      <a:pt x="23084" y="4530"/>
                      <a:pt x="23184" y="4204"/>
                      <a:pt x="23134" y="3803"/>
                    </a:cubicBezTo>
                    <a:cubicBezTo>
                      <a:pt x="23059" y="2976"/>
                      <a:pt x="22783" y="2249"/>
                      <a:pt x="22232" y="1622"/>
                    </a:cubicBezTo>
                    <a:cubicBezTo>
                      <a:pt x="22106" y="1497"/>
                      <a:pt x="21956" y="1347"/>
                      <a:pt x="21831" y="1221"/>
                    </a:cubicBezTo>
                    <a:cubicBezTo>
                      <a:pt x="20678" y="469"/>
                      <a:pt x="19399" y="194"/>
                      <a:pt x="18046" y="93"/>
                    </a:cubicBezTo>
                    <a:cubicBezTo>
                      <a:pt x="17349" y="27"/>
                      <a:pt x="16651" y="1"/>
                      <a:pt x="15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>
                <a:off x="4136750" y="227885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0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7AE1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3636125" y="2274000"/>
                <a:ext cx="607150" cy="819725"/>
              </a:xfrm>
              <a:custGeom>
                <a:avLst/>
                <a:gdLst/>
                <a:ahLst/>
                <a:cxnLst/>
                <a:rect l="l" t="t" r="r" b="b"/>
                <a:pathLst>
                  <a:path w="24286" h="32789" extrusionOk="0">
                    <a:moveTo>
                      <a:pt x="16319" y="1"/>
                    </a:moveTo>
                    <a:cubicBezTo>
                      <a:pt x="12858" y="1"/>
                      <a:pt x="9432" y="376"/>
                      <a:pt x="6040" y="1172"/>
                    </a:cubicBezTo>
                    <a:cubicBezTo>
                      <a:pt x="5790" y="1247"/>
                      <a:pt x="5514" y="1272"/>
                      <a:pt x="5238" y="1322"/>
                    </a:cubicBezTo>
                    <a:cubicBezTo>
                      <a:pt x="5038" y="1398"/>
                      <a:pt x="4837" y="1473"/>
                      <a:pt x="4637" y="1523"/>
                    </a:cubicBezTo>
                    <a:cubicBezTo>
                      <a:pt x="3083" y="1974"/>
                      <a:pt x="1504" y="2425"/>
                      <a:pt x="0" y="3027"/>
                    </a:cubicBezTo>
                    <a:cubicBezTo>
                      <a:pt x="226" y="6410"/>
                      <a:pt x="602" y="9769"/>
                      <a:pt x="1228" y="13077"/>
                    </a:cubicBezTo>
                    <a:cubicBezTo>
                      <a:pt x="2005" y="17463"/>
                      <a:pt x="3133" y="21749"/>
                      <a:pt x="4662" y="25909"/>
                    </a:cubicBezTo>
                    <a:cubicBezTo>
                      <a:pt x="5364" y="27814"/>
                      <a:pt x="6115" y="29693"/>
                      <a:pt x="7068" y="31498"/>
                    </a:cubicBezTo>
                    <a:cubicBezTo>
                      <a:pt x="7519" y="32350"/>
                      <a:pt x="7519" y="32375"/>
                      <a:pt x="8496" y="32551"/>
                    </a:cubicBezTo>
                    <a:cubicBezTo>
                      <a:pt x="9374" y="32723"/>
                      <a:pt x="10275" y="32788"/>
                      <a:pt x="11175" y="32788"/>
                    </a:cubicBezTo>
                    <a:cubicBezTo>
                      <a:pt x="11586" y="32788"/>
                      <a:pt x="11998" y="32775"/>
                      <a:pt x="12406" y="32751"/>
                    </a:cubicBezTo>
                    <a:cubicBezTo>
                      <a:pt x="13133" y="32726"/>
                      <a:pt x="13885" y="32626"/>
                      <a:pt x="14612" y="32551"/>
                    </a:cubicBezTo>
                    <a:cubicBezTo>
                      <a:pt x="14737" y="32551"/>
                      <a:pt x="14862" y="32500"/>
                      <a:pt x="14988" y="32475"/>
                    </a:cubicBezTo>
                    <a:cubicBezTo>
                      <a:pt x="15038" y="32475"/>
                      <a:pt x="15088" y="32487"/>
                      <a:pt x="15145" y="32487"/>
                    </a:cubicBezTo>
                    <a:cubicBezTo>
                      <a:pt x="15174" y="32487"/>
                      <a:pt x="15205" y="32484"/>
                      <a:pt x="15238" y="32475"/>
                    </a:cubicBezTo>
                    <a:cubicBezTo>
                      <a:pt x="17344" y="32150"/>
                      <a:pt x="19399" y="31623"/>
                      <a:pt x="21354" y="30671"/>
                    </a:cubicBezTo>
                    <a:cubicBezTo>
                      <a:pt x="21629" y="30546"/>
                      <a:pt x="21905" y="30370"/>
                      <a:pt x="22181" y="30220"/>
                    </a:cubicBezTo>
                    <a:cubicBezTo>
                      <a:pt x="22481" y="30069"/>
                      <a:pt x="22657" y="29819"/>
                      <a:pt x="22732" y="29493"/>
                    </a:cubicBezTo>
                    <a:cubicBezTo>
                      <a:pt x="22757" y="29343"/>
                      <a:pt x="22807" y="29192"/>
                      <a:pt x="22832" y="29067"/>
                    </a:cubicBezTo>
                    <a:cubicBezTo>
                      <a:pt x="23384" y="26711"/>
                      <a:pt x="23709" y="24330"/>
                      <a:pt x="23885" y="21924"/>
                    </a:cubicBezTo>
                    <a:cubicBezTo>
                      <a:pt x="24286" y="16109"/>
                      <a:pt x="23910" y="10345"/>
                      <a:pt x="22807" y="4631"/>
                    </a:cubicBezTo>
                    <a:cubicBezTo>
                      <a:pt x="22532" y="3202"/>
                      <a:pt x="22206" y="1773"/>
                      <a:pt x="21805" y="370"/>
                    </a:cubicBezTo>
                    <a:cubicBezTo>
                      <a:pt x="21278" y="320"/>
                      <a:pt x="20777" y="270"/>
                      <a:pt x="20251" y="220"/>
                    </a:cubicBezTo>
                    <a:cubicBezTo>
                      <a:pt x="20201" y="195"/>
                      <a:pt x="20126" y="195"/>
                      <a:pt x="20050" y="195"/>
                    </a:cubicBezTo>
                    <a:cubicBezTo>
                      <a:pt x="20010" y="235"/>
                      <a:pt x="19970" y="251"/>
                      <a:pt x="19932" y="251"/>
                    </a:cubicBezTo>
                    <a:cubicBezTo>
                      <a:pt x="19874" y="251"/>
                      <a:pt x="19820" y="215"/>
                      <a:pt x="19775" y="169"/>
                    </a:cubicBezTo>
                    <a:cubicBezTo>
                      <a:pt x="19599" y="169"/>
                      <a:pt x="19424" y="144"/>
                      <a:pt x="19248" y="144"/>
                    </a:cubicBezTo>
                    <a:cubicBezTo>
                      <a:pt x="18973" y="94"/>
                      <a:pt x="18672" y="69"/>
                      <a:pt x="18371" y="44"/>
                    </a:cubicBezTo>
                    <a:cubicBezTo>
                      <a:pt x="17686" y="15"/>
                      <a:pt x="17002" y="1"/>
                      <a:pt x="16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2"/>
              <p:cNvSpPr/>
              <p:nvPr/>
            </p:nvSpPr>
            <p:spPr>
              <a:xfrm>
                <a:off x="4130475" y="2278225"/>
                <a:ext cx="6925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2" extrusionOk="0">
                    <a:moveTo>
                      <a:pt x="1" y="0"/>
                    </a:moveTo>
                    <a:cubicBezTo>
                      <a:pt x="61" y="46"/>
                      <a:pt x="112" y="82"/>
                      <a:pt x="165" y="82"/>
                    </a:cubicBezTo>
                    <a:cubicBezTo>
                      <a:pt x="200" y="82"/>
                      <a:pt x="236" y="66"/>
                      <a:pt x="276" y="26"/>
                    </a:cubicBezTo>
                    <a:cubicBezTo>
                      <a:pt x="201" y="26"/>
                      <a:pt x="101" y="0"/>
                      <a:pt x="1" y="0"/>
                    </a:cubicBezTo>
                    <a:close/>
                  </a:path>
                </a:pathLst>
              </a:custGeom>
              <a:solidFill>
                <a:srgbClr val="F3B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4136750" y="2278850"/>
                <a:ext cx="5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6" extrusionOk="0">
                    <a:moveTo>
                      <a:pt x="226" y="26"/>
                    </a:moveTo>
                    <a:lnTo>
                      <a:pt x="0" y="1"/>
                    </a:lnTo>
                    <a:lnTo>
                      <a:pt x="226" y="26"/>
                    </a:lnTo>
                    <a:close/>
                  </a:path>
                </a:pathLst>
              </a:custGeom>
              <a:solidFill>
                <a:srgbClr val="F3B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3738250" y="1939250"/>
                <a:ext cx="421700" cy="263800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10552" extrusionOk="0">
                    <a:moveTo>
                      <a:pt x="5966" y="1"/>
                    </a:moveTo>
                    <a:cubicBezTo>
                      <a:pt x="5724" y="1"/>
                      <a:pt x="5481" y="9"/>
                      <a:pt x="5238" y="26"/>
                    </a:cubicBezTo>
                    <a:cubicBezTo>
                      <a:pt x="4236" y="101"/>
                      <a:pt x="3233" y="251"/>
                      <a:pt x="2281" y="602"/>
                    </a:cubicBezTo>
                    <a:cubicBezTo>
                      <a:pt x="2456" y="752"/>
                      <a:pt x="2507" y="953"/>
                      <a:pt x="2557" y="1153"/>
                    </a:cubicBezTo>
                    <a:cubicBezTo>
                      <a:pt x="2607" y="1354"/>
                      <a:pt x="2657" y="1529"/>
                      <a:pt x="2682" y="1705"/>
                    </a:cubicBezTo>
                    <a:cubicBezTo>
                      <a:pt x="2807" y="2407"/>
                      <a:pt x="3058" y="3058"/>
                      <a:pt x="3133" y="3735"/>
                    </a:cubicBezTo>
                    <a:cubicBezTo>
                      <a:pt x="3208" y="4412"/>
                      <a:pt x="3108" y="5063"/>
                      <a:pt x="2857" y="5665"/>
                    </a:cubicBezTo>
                    <a:cubicBezTo>
                      <a:pt x="2632" y="6166"/>
                      <a:pt x="2331" y="6617"/>
                      <a:pt x="1905" y="6993"/>
                    </a:cubicBezTo>
                    <a:cubicBezTo>
                      <a:pt x="1604" y="7269"/>
                      <a:pt x="1329" y="7595"/>
                      <a:pt x="1003" y="7870"/>
                    </a:cubicBezTo>
                    <a:cubicBezTo>
                      <a:pt x="527" y="8246"/>
                      <a:pt x="276" y="8747"/>
                      <a:pt x="226" y="9324"/>
                    </a:cubicBezTo>
                    <a:cubicBezTo>
                      <a:pt x="201" y="9549"/>
                      <a:pt x="151" y="9750"/>
                      <a:pt x="151" y="9950"/>
                    </a:cubicBezTo>
                    <a:cubicBezTo>
                      <a:pt x="151" y="10176"/>
                      <a:pt x="101" y="10376"/>
                      <a:pt x="0" y="10552"/>
                    </a:cubicBezTo>
                    <a:cubicBezTo>
                      <a:pt x="76" y="10552"/>
                      <a:pt x="176" y="10527"/>
                      <a:pt x="276" y="10527"/>
                    </a:cubicBezTo>
                    <a:cubicBezTo>
                      <a:pt x="827" y="10376"/>
                      <a:pt x="1379" y="10201"/>
                      <a:pt x="1930" y="10051"/>
                    </a:cubicBezTo>
                    <a:cubicBezTo>
                      <a:pt x="3760" y="9650"/>
                      <a:pt x="5639" y="9374"/>
                      <a:pt x="7519" y="9249"/>
                    </a:cubicBezTo>
                    <a:cubicBezTo>
                      <a:pt x="8676" y="9155"/>
                      <a:pt x="9834" y="9081"/>
                      <a:pt x="10991" y="9081"/>
                    </a:cubicBezTo>
                    <a:cubicBezTo>
                      <a:pt x="11688" y="9081"/>
                      <a:pt x="12386" y="9107"/>
                      <a:pt x="13083" y="9173"/>
                    </a:cubicBezTo>
                    <a:cubicBezTo>
                      <a:pt x="14436" y="9274"/>
                      <a:pt x="15715" y="9549"/>
                      <a:pt x="16868" y="10301"/>
                    </a:cubicBezTo>
                    <a:cubicBezTo>
                      <a:pt x="16692" y="8647"/>
                      <a:pt x="16041" y="7219"/>
                      <a:pt x="14963" y="5965"/>
                    </a:cubicBezTo>
                    <a:cubicBezTo>
                      <a:pt x="14386" y="5264"/>
                      <a:pt x="13634" y="4762"/>
                      <a:pt x="12807" y="4361"/>
                    </a:cubicBezTo>
                    <a:cubicBezTo>
                      <a:pt x="12081" y="3985"/>
                      <a:pt x="11304" y="3735"/>
                      <a:pt x="10502" y="3509"/>
                    </a:cubicBezTo>
                    <a:cubicBezTo>
                      <a:pt x="9775" y="3309"/>
                      <a:pt x="9624" y="3434"/>
                      <a:pt x="9424" y="2356"/>
                    </a:cubicBezTo>
                    <a:cubicBezTo>
                      <a:pt x="9349" y="2006"/>
                      <a:pt x="9248" y="1655"/>
                      <a:pt x="9223" y="1304"/>
                    </a:cubicBezTo>
                    <a:cubicBezTo>
                      <a:pt x="9173" y="777"/>
                      <a:pt x="8948" y="427"/>
                      <a:pt x="8446" y="251"/>
                    </a:cubicBezTo>
                    <a:cubicBezTo>
                      <a:pt x="7631" y="96"/>
                      <a:pt x="6800" y="1"/>
                      <a:pt x="5966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3771450" y="1788875"/>
                <a:ext cx="17422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5314" extrusionOk="0">
                    <a:moveTo>
                      <a:pt x="502" y="0"/>
                    </a:moveTo>
                    <a:cubicBezTo>
                      <a:pt x="352" y="0"/>
                      <a:pt x="176" y="0"/>
                      <a:pt x="1" y="25"/>
                    </a:cubicBezTo>
                    <a:cubicBezTo>
                      <a:pt x="126" y="276"/>
                      <a:pt x="276" y="502"/>
                      <a:pt x="352" y="752"/>
                    </a:cubicBezTo>
                    <a:cubicBezTo>
                      <a:pt x="753" y="1930"/>
                      <a:pt x="1454" y="2883"/>
                      <a:pt x="2357" y="3685"/>
                    </a:cubicBezTo>
                    <a:cubicBezTo>
                      <a:pt x="2783" y="4061"/>
                      <a:pt x="3309" y="4311"/>
                      <a:pt x="3835" y="4537"/>
                    </a:cubicBezTo>
                    <a:cubicBezTo>
                      <a:pt x="4687" y="4913"/>
                      <a:pt x="5590" y="5088"/>
                      <a:pt x="6517" y="5188"/>
                    </a:cubicBezTo>
                    <a:cubicBezTo>
                      <a:pt x="6667" y="5188"/>
                      <a:pt x="6843" y="5188"/>
                      <a:pt x="6968" y="5314"/>
                    </a:cubicBezTo>
                    <a:cubicBezTo>
                      <a:pt x="6968" y="5113"/>
                      <a:pt x="6943" y="4913"/>
                      <a:pt x="6918" y="4712"/>
                    </a:cubicBezTo>
                    <a:cubicBezTo>
                      <a:pt x="6743" y="3735"/>
                      <a:pt x="6442" y="2782"/>
                      <a:pt x="6116" y="1830"/>
                    </a:cubicBezTo>
                    <a:cubicBezTo>
                      <a:pt x="5991" y="1529"/>
                      <a:pt x="5815" y="1329"/>
                      <a:pt x="5514" y="1228"/>
                    </a:cubicBezTo>
                    <a:cubicBezTo>
                      <a:pt x="4838" y="1003"/>
                      <a:pt x="4136" y="727"/>
                      <a:pt x="3434" y="527"/>
                    </a:cubicBezTo>
                    <a:cubicBezTo>
                      <a:pt x="2482" y="251"/>
                      <a:pt x="1504" y="76"/>
                      <a:pt x="502" y="0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3614175" y="2202400"/>
                <a:ext cx="152925" cy="147275"/>
              </a:xfrm>
              <a:custGeom>
                <a:avLst/>
                <a:gdLst/>
                <a:ahLst/>
                <a:cxnLst/>
                <a:rect l="l" t="t" r="r" b="b"/>
                <a:pathLst>
                  <a:path w="6117" h="5891" extrusionOk="0">
                    <a:moveTo>
                      <a:pt x="5239" y="1"/>
                    </a:moveTo>
                    <a:cubicBezTo>
                      <a:pt x="5139" y="1"/>
                      <a:pt x="5039" y="26"/>
                      <a:pt x="4963" y="26"/>
                    </a:cubicBezTo>
                    <a:cubicBezTo>
                      <a:pt x="4537" y="176"/>
                      <a:pt x="4111" y="327"/>
                      <a:pt x="3710" y="502"/>
                    </a:cubicBezTo>
                    <a:cubicBezTo>
                      <a:pt x="3134" y="753"/>
                      <a:pt x="2557" y="1003"/>
                      <a:pt x="2031" y="1379"/>
                    </a:cubicBezTo>
                    <a:cubicBezTo>
                      <a:pt x="1555" y="1705"/>
                      <a:pt x="1129" y="2056"/>
                      <a:pt x="778" y="2532"/>
                    </a:cubicBezTo>
                    <a:cubicBezTo>
                      <a:pt x="753" y="2582"/>
                      <a:pt x="703" y="2607"/>
                      <a:pt x="653" y="2658"/>
                    </a:cubicBezTo>
                    <a:cubicBezTo>
                      <a:pt x="552" y="2858"/>
                      <a:pt x="452" y="3033"/>
                      <a:pt x="377" y="3234"/>
                    </a:cubicBezTo>
                    <a:cubicBezTo>
                      <a:pt x="151" y="3810"/>
                      <a:pt x="1" y="4387"/>
                      <a:pt x="76" y="5013"/>
                    </a:cubicBezTo>
                    <a:cubicBezTo>
                      <a:pt x="126" y="5565"/>
                      <a:pt x="277" y="5740"/>
                      <a:pt x="878" y="5891"/>
                    </a:cubicBezTo>
                    <a:cubicBezTo>
                      <a:pt x="2382" y="5289"/>
                      <a:pt x="3961" y="4838"/>
                      <a:pt x="5515" y="4387"/>
                    </a:cubicBezTo>
                    <a:cubicBezTo>
                      <a:pt x="5715" y="4337"/>
                      <a:pt x="5916" y="4262"/>
                      <a:pt x="6116" y="4186"/>
                    </a:cubicBezTo>
                    <a:cubicBezTo>
                      <a:pt x="5465" y="3460"/>
                      <a:pt x="5114" y="2582"/>
                      <a:pt x="5013" y="1605"/>
                    </a:cubicBezTo>
                    <a:cubicBezTo>
                      <a:pt x="4988" y="1329"/>
                      <a:pt x="5064" y="1053"/>
                      <a:pt x="5089" y="803"/>
                    </a:cubicBezTo>
                    <a:cubicBezTo>
                      <a:pt x="5139" y="527"/>
                      <a:pt x="5189" y="277"/>
                      <a:pt x="5239" y="1"/>
                    </a:cubicBezTo>
                    <a:close/>
                  </a:path>
                </a:pathLst>
              </a:custGeom>
              <a:solidFill>
                <a:srgbClr val="0082C6">
                  <a:alpha val="37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3636125" y="2274000"/>
                <a:ext cx="481225" cy="819725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32789" extrusionOk="0">
                    <a:moveTo>
                      <a:pt x="16319" y="1"/>
                    </a:moveTo>
                    <a:cubicBezTo>
                      <a:pt x="12858" y="1"/>
                      <a:pt x="9432" y="376"/>
                      <a:pt x="6040" y="1172"/>
                    </a:cubicBezTo>
                    <a:cubicBezTo>
                      <a:pt x="5790" y="1247"/>
                      <a:pt x="5514" y="1272"/>
                      <a:pt x="5238" y="1322"/>
                    </a:cubicBezTo>
                    <a:cubicBezTo>
                      <a:pt x="5038" y="1398"/>
                      <a:pt x="4837" y="1473"/>
                      <a:pt x="4637" y="1523"/>
                    </a:cubicBezTo>
                    <a:cubicBezTo>
                      <a:pt x="3083" y="1974"/>
                      <a:pt x="1504" y="2425"/>
                      <a:pt x="0" y="3027"/>
                    </a:cubicBezTo>
                    <a:cubicBezTo>
                      <a:pt x="226" y="6410"/>
                      <a:pt x="602" y="9769"/>
                      <a:pt x="1228" y="13077"/>
                    </a:cubicBezTo>
                    <a:cubicBezTo>
                      <a:pt x="2005" y="17463"/>
                      <a:pt x="3133" y="21749"/>
                      <a:pt x="4662" y="25909"/>
                    </a:cubicBezTo>
                    <a:cubicBezTo>
                      <a:pt x="5364" y="27814"/>
                      <a:pt x="6115" y="29693"/>
                      <a:pt x="7068" y="31498"/>
                    </a:cubicBezTo>
                    <a:cubicBezTo>
                      <a:pt x="7519" y="32350"/>
                      <a:pt x="7519" y="32375"/>
                      <a:pt x="8496" y="32551"/>
                    </a:cubicBezTo>
                    <a:cubicBezTo>
                      <a:pt x="9374" y="32723"/>
                      <a:pt x="10275" y="32788"/>
                      <a:pt x="11175" y="32788"/>
                    </a:cubicBezTo>
                    <a:cubicBezTo>
                      <a:pt x="11586" y="32788"/>
                      <a:pt x="11998" y="32775"/>
                      <a:pt x="12406" y="32751"/>
                    </a:cubicBezTo>
                    <a:cubicBezTo>
                      <a:pt x="13133" y="32726"/>
                      <a:pt x="13885" y="32626"/>
                      <a:pt x="14612" y="32551"/>
                    </a:cubicBezTo>
                    <a:cubicBezTo>
                      <a:pt x="14737" y="32551"/>
                      <a:pt x="14862" y="32500"/>
                      <a:pt x="14988" y="32475"/>
                    </a:cubicBezTo>
                    <a:cubicBezTo>
                      <a:pt x="14637" y="31974"/>
                      <a:pt x="14261" y="31498"/>
                      <a:pt x="13935" y="30997"/>
                    </a:cubicBezTo>
                    <a:cubicBezTo>
                      <a:pt x="13133" y="29794"/>
                      <a:pt x="12406" y="28566"/>
                      <a:pt x="11679" y="27338"/>
                    </a:cubicBezTo>
                    <a:cubicBezTo>
                      <a:pt x="11078" y="26260"/>
                      <a:pt x="10526" y="25132"/>
                      <a:pt x="9975" y="24004"/>
                    </a:cubicBezTo>
                    <a:cubicBezTo>
                      <a:pt x="9424" y="22876"/>
                      <a:pt x="8922" y="21723"/>
                      <a:pt x="8496" y="20520"/>
                    </a:cubicBezTo>
                    <a:cubicBezTo>
                      <a:pt x="8171" y="19593"/>
                      <a:pt x="7820" y="18666"/>
                      <a:pt x="7544" y="17713"/>
                    </a:cubicBezTo>
                    <a:cubicBezTo>
                      <a:pt x="7118" y="16335"/>
                      <a:pt x="6842" y="14931"/>
                      <a:pt x="6617" y="13503"/>
                    </a:cubicBezTo>
                    <a:cubicBezTo>
                      <a:pt x="6491" y="12851"/>
                      <a:pt x="6491" y="12175"/>
                      <a:pt x="6416" y="11498"/>
                    </a:cubicBezTo>
                    <a:cubicBezTo>
                      <a:pt x="6266" y="10395"/>
                      <a:pt x="6341" y="9267"/>
                      <a:pt x="6391" y="8139"/>
                    </a:cubicBezTo>
                    <a:cubicBezTo>
                      <a:pt x="6416" y="7237"/>
                      <a:pt x="6541" y="6310"/>
                      <a:pt x="6867" y="5433"/>
                    </a:cubicBezTo>
                    <a:cubicBezTo>
                      <a:pt x="7068" y="4831"/>
                      <a:pt x="7419" y="4330"/>
                      <a:pt x="7845" y="3879"/>
                    </a:cubicBezTo>
                    <a:cubicBezTo>
                      <a:pt x="7970" y="3728"/>
                      <a:pt x="8145" y="3603"/>
                      <a:pt x="8296" y="3428"/>
                    </a:cubicBezTo>
                    <a:cubicBezTo>
                      <a:pt x="9173" y="2475"/>
                      <a:pt x="10301" y="1874"/>
                      <a:pt x="11554" y="1448"/>
                    </a:cubicBezTo>
                    <a:cubicBezTo>
                      <a:pt x="12882" y="997"/>
                      <a:pt x="14261" y="721"/>
                      <a:pt x="15689" y="621"/>
                    </a:cubicBezTo>
                    <a:cubicBezTo>
                      <a:pt x="16416" y="570"/>
                      <a:pt x="17143" y="445"/>
                      <a:pt x="17870" y="395"/>
                    </a:cubicBezTo>
                    <a:cubicBezTo>
                      <a:pt x="18008" y="382"/>
                      <a:pt x="18146" y="376"/>
                      <a:pt x="18283" y="376"/>
                    </a:cubicBezTo>
                    <a:cubicBezTo>
                      <a:pt x="18421" y="376"/>
                      <a:pt x="18559" y="382"/>
                      <a:pt x="18697" y="395"/>
                    </a:cubicBezTo>
                    <a:cubicBezTo>
                      <a:pt x="18948" y="395"/>
                      <a:pt x="19123" y="320"/>
                      <a:pt x="19248" y="144"/>
                    </a:cubicBezTo>
                    <a:cubicBezTo>
                      <a:pt x="18973" y="94"/>
                      <a:pt x="18672" y="69"/>
                      <a:pt x="18371" y="44"/>
                    </a:cubicBezTo>
                    <a:cubicBezTo>
                      <a:pt x="17686" y="15"/>
                      <a:pt x="17002" y="1"/>
                      <a:pt x="16319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3831600" y="2372250"/>
                <a:ext cx="238750" cy="507450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20298" extrusionOk="0">
                    <a:moveTo>
                      <a:pt x="3349" y="1"/>
                    </a:moveTo>
                    <a:cubicBezTo>
                      <a:pt x="2654" y="1"/>
                      <a:pt x="1985" y="358"/>
                      <a:pt x="1454" y="1102"/>
                    </a:cubicBezTo>
                    <a:cubicBezTo>
                      <a:pt x="1179" y="1453"/>
                      <a:pt x="1003" y="1879"/>
                      <a:pt x="828" y="2280"/>
                    </a:cubicBezTo>
                    <a:cubicBezTo>
                      <a:pt x="502" y="3031"/>
                      <a:pt x="352" y="3808"/>
                      <a:pt x="251" y="4610"/>
                    </a:cubicBezTo>
                    <a:cubicBezTo>
                      <a:pt x="1" y="6415"/>
                      <a:pt x="51" y="8194"/>
                      <a:pt x="301" y="9999"/>
                    </a:cubicBezTo>
                    <a:cubicBezTo>
                      <a:pt x="577" y="12129"/>
                      <a:pt x="1103" y="14209"/>
                      <a:pt x="1981" y="16214"/>
                    </a:cubicBezTo>
                    <a:cubicBezTo>
                      <a:pt x="2357" y="17067"/>
                      <a:pt x="2833" y="17869"/>
                      <a:pt x="3384" y="18621"/>
                    </a:cubicBezTo>
                    <a:cubicBezTo>
                      <a:pt x="3760" y="19097"/>
                      <a:pt x="4186" y="19523"/>
                      <a:pt x="4712" y="19874"/>
                    </a:cubicBezTo>
                    <a:cubicBezTo>
                      <a:pt x="5168" y="20168"/>
                      <a:pt x="5624" y="20298"/>
                      <a:pt x="6052" y="20298"/>
                    </a:cubicBezTo>
                    <a:cubicBezTo>
                      <a:pt x="6825" y="20298"/>
                      <a:pt x="7510" y="19876"/>
                      <a:pt x="7946" y="19247"/>
                    </a:cubicBezTo>
                    <a:cubicBezTo>
                      <a:pt x="8246" y="18821"/>
                      <a:pt x="8497" y="18345"/>
                      <a:pt x="8672" y="17844"/>
                    </a:cubicBezTo>
                    <a:cubicBezTo>
                      <a:pt x="8998" y="16941"/>
                      <a:pt x="9199" y="16014"/>
                      <a:pt x="9274" y="15062"/>
                    </a:cubicBezTo>
                    <a:cubicBezTo>
                      <a:pt x="9550" y="11077"/>
                      <a:pt x="8898" y="7267"/>
                      <a:pt x="7244" y="3633"/>
                    </a:cubicBezTo>
                    <a:cubicBezTo>
                      <a:pt x="6943" y="3006"/>
                      <a:pt x="6592" y="2405"/>
                      <a:pt x="6166" y="1854"/>
                    </a:cubicBezTo>
                    <a:cubicBezTo>
                      <a:pt x="5991" y="1603"/>
                      <a:pt x="5790" y="1377"/>
                      <a:pt x="5540" y="1077"/>
                    </a:cubicBezTo>
                    <a:cubicBezTo>
                      <a:pt x="5314" y="901"/>
                      <a:pt x="5038" y="651"/>
                      <a:pt x="4712" y="450"/>
                    </a:cubicBezTo>
                    <a:cubicBezTo>
                      <a:pt x="4267" y="153"/>
                      <a:pt x="3802" y="1"/>
                      <a:pt x="3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4069075" y="2332575"/>
                <a:ext cx="122825" cy="2383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9533" extrusionOk="0">
                    <a:moveTo>
                      <a:pt x="1801" y="1"/>
                    </a:moveTo>
                    <a:cubicBezTo>
                      <a:pt x="1213" y="1"/>
                      <a:pt x="629" y="310"/>
                      <a:pt x="351" y="909"/>
                    </a:cubicBezTo>
                    <a:cubicBezTo>
                      <a:pt x="151" y="1310"/>
                      <a:pt x="101" y="1736"/>
                      <a:pt x="51" y="2137"/>
                    </a:cubicBezTo>
                    <a:cubicBezTo>
                      <a:pt x="0" y="2488"/>
                      <a:pt x="51" y="2864"/>
                      <a:pt x="76" y="3215"/>
                    </a:cubicBezTo>
                    <a:cubicBezTo>
                      <a:pt x="151" y="4243"/>
                      <a:pt x="401" y="5245"/>
                      <a:pt x="652" y="6248"/>
                    </a:cubicBezTo>
                    <a:cubicBezTo>
                      <a:pt x="828" y="6999"/>
                      <a:pt x="1153" y="7726"/>
                      <a:pt x="1529" y="8403"/>
                    </a:cubicBezTo>
                    <a:cubicBezTo>
                      <a:pt x="1630" y="8603"/>
                      <a:pt x="1805" y="8779"/>
                      <a:pt x="1955" y="8954"/>
                    </a:cubicBezTo>
                    <a:cubicBezTo>
                      <a:pt x="2156" y="9130"/>
                      <a:pt x="2356" y="9305"/>
                      <a:pt x="2632" y="9431"/>
                    </a:cubicBezTo>
                    <a:cubicBezTo>
                      <a:pt x="2790" y="9501"/>
                      <a:pt x="2958" y="9533"/>
                      <a:pt x="3126" y="9533"/>
                    </a:cubicBezTo>
                    <a:cubicBezTo>
                      <a:pt x="3677" y="9533"/>
                      <a:pt x="4231" y="9190"/>
                      <a:pt x="4462" y="8729"/>
                    </a:cubicBezTo>
                    <a:cubicBezTo>
                      <a:pt x="4687" y="8328"/>
                      <a:pt x="4813" y="7877"/>
                      <a:pt x="4838" y="7400"/>
                    </a:cubicBezTo>
                    <a:cubicBezTo>
                      <a:pt x="4913" y="6172"/>
                      <a:pt x="4712" y="4969"/>
                      <a:pt x="4437" y="3766"/>
                    </a:cubicBezTo>
                    <a:cubicBezTo>
                      <a:pt x="4311" y="3215"/>
                      <a:pt x="4136" y="2664"/>
                      <a:pt x="3960" y="2137"/>
                    </a:cubicBezTo>
                    <a:cubicBezTo>
                      <a:pt x="3760" y="1511"/>
                      <a:pt x="3434" y="959"/>
                      <a:pt x="2958" y="483"/>
                    </a:cubicBezTo>
                    <a:cubicBezTo>
                      <a:pt x="2644" y="159"/>
                      <a:pt x="2222" y="1"/>
                      <a:pt x="1801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4122325" y="2588075"/>
                <a:ext cx="7897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3416" extrusionOk="0">
                    <a:moveTo>
                      <a:pt x="1426" y="1"/>
                    </a:moveTo>
                    <a:cubicBezTo>
                      <a:pt x="1045" y="1"/>
                      <a:pt x="652" y="193"/>
                      <a:pt x="452" y="514"/>
                    </a:cubicBezTo>
                    <a:cubicBezTo>
                      <a:pt x="1" y="1241"/>
                      <a:pt x="126" y="1967"/>
                      <a:pt x="527" y="2669"/>
                    </a:cubicBezTo>
                    <a:cubicBezTo>
                      <a:pt x="652" y="2895"/>
                      <a:pt x="753" y="3120"/>
                      <a:pt x="1053" y="3246"/>
                    </a:cubicBezTo>
                    <a:cubicBezTo>
                      <a:pt x="1272" y="3355"/>
                      <a:pt x="1471" y="3415"/>
                      <a:pt x="1675" y="3415"/>
                    </a:cubicBezTo>
                    <a:cubicBezTo>
                      <a:pt x="1798" y="3415"/>
                      <a:pt x="1924" y="3393"/>
                      <a:pt x="2056" y="3346"/>
                    </a:cubicBezTo>
                    <a:cubicBezTo>
                      <a:pt x="2432" y="3196"/>
                      <a:pt x="2708" y="2945"/>
                      <a:pt x="2858" y="2569"/>
                    </a:cubicBezTo>
                    <a:cubicBezTo>
                      <a:pt x="3159" y="1792"/>
                      <a:pt x="2983" y="1090"/>
                      <a:pt x="2457" y="464"/>
                    </a:cubicBezTo>
                    <a:cubicBezTo>
                      <a:pt x="2282" y="213"/>
                      <a:pt x="2006" y="113"/>
                      <a:pt x="1705" y="38"/>
                    </a:cubicBezTo>
                    <a:cubicBezTo>
                      <a:pt x="1615" y="13"/>
                      <a:pt x="1521" y="1"/>
                      <a:pt x="1426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5" name="Google Shape;1055;p22"/>
          <p:cNvGrpSpPr/>
          <p:nvPr/>
        </p:nvGrpSpPr>
        <p:grpSpPr>
          <a:xfrm>
            <a:off x="-311652" y="3605698"/>
            <a:ext cx="1623971" cy="2142934"/>
            <a:chOff x="-311652" y="3605698"/>
            <a:chExt cx="1623971" cy="2142934"/>
          </a:xfrm>
        </p:grpSpPr>
        <p:grpSp>
          <p:nvGrpSpPr>
            <p:cNvPr id="1056" name="Google Shape;1056;p22"/>
            <p:cNvGrpSpPr/>
            <p:nvPr/>
          </p:nvGrpSpPr>
          <p:grpSpPr>
            <a:xfrm rot="-8248398" flipH="1">
              <a:off x="-109674" y="4404955"/>
              <a:ext cx="1220015" cy="1072392"/>
              <a:chOff x="1" y="5679"/>
              <a:chExt cx="1564206" cy="1374935"/>
            </a:xfrm>
          </p:grpSpPr>
          <p:sp>
            <p:nvSpPr>
              <p:cNvPr id="1057" name="Google Shape;1057;p22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9" name="Google Shape;1079;p22"/>
            <p:cNvGrpSpPr/>
            <p:nvPr/>
          </p:nvGrpSpPr>
          <p:grpSpPr>
            <a:xfrm rot="-1379592">
              <a:off x="-41501" y="3700029"/>
              <a:ext cx="606647" cy="608032"/>
              <a:chOff x="7581671" y="539495"/>
              <a:chExt cx="606681" cy="608066"/>
            </a:xfrm>
          </p:grpSpPr>
          <p:sp>
            <p:nvSpPr>
              <p:cNvPr id="1080" name="Google Shape;1080;p22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24"/>
          <p:cNvSpPr txBox="1">
            <a:spLocks noGrp="1"/>
          </p:cNvSpPr>
          <p:nvPr>
            <p:ph type="subTitle" idx="1"/>
          </p:nvPr>
        </p:nvSpPr>
        <p:spPr>
          <a:xfrm>
            <a:off x="720000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7" name="Google Shape;1167;p24"/>
          <p:cNvSpPr txBox="1">
            <a:spLocks noGrp="1"/>
          </p:cNvSpPr>
          <p:nvPr>
            <p:ph type="subTitle" idx="2"/>
          </p:nvPr>
        </p:nvSpPr>
        <p:spPr>
          <a:xfrm>
            <a:off x="3419218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8" name="Google Shape;1168;p24"/>
          <p:cNvSpPr txBox="1">
            <a:spLocks noGrp="1"/>
          </p:cNvSpPr>
          <p:nvPr>
            <p:ph type="subTitle" idx="3"/>
          </p:nvPr>
        </p:nvSpPr>
        <p:spPr>
          <a:xfrm>
            <a:off x="6118443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24"/>
          <p:cNvSpPr txBox="1">
            <a:spLocks noGrp="1"/>
          </p:cNvSpPr>
          <p:nvPr>
            <p:ph type="subTitle" idx="4"/>
          </p:nvPr>
        </p:nvSpPr>
        <p:spPr>
          <a:xfrm>
            <a:off x="720000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170" name="Google Shape;1170;p24"/>
          <p:cNvSpPr txBox="1">
            <a:spLocks noGrp="1"/>
          </p:cNvSpPr>
          <p:nvPr>
            <p:ph type="subTitle" idx="5"/>
          </p:nvPr>
        </p:nvSpPr>
        <p:spPr>
          <a:xfrm>
            <a:off x="3419222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171" name="Google Shape;1171;p24"/>
          <p:cNvSpPr txBox="1">
            <a:spLocks noGrp="1"/>
          </p:cNvSpPr>
          <p:nvPr>
            <p:ph type="subTitle" idx="6"/>
          </p:nvPr>
        </p:nvSpPr>
        <p:spPr>
          <a:xfrm>
            <a:off x="6118444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grpSp>
        <p:nvGrpSpPr>
          <p:cNvPr id="1172" name="Google Shape;1172;p24"/>
          <p:cNvGrpSpPr/>
          <p:nvPr/>
        </p:nvGrpSpPr>
        <p:grpSpPr>
          <a:xfrm>
            <a:off x="51367" y="2894075"/>
            <a:ext cx="668626" cy="1090176"/>
            <a:chOff x="51367" y="2894075"/>
            <a:chExt cx="668626" cy="1090176"/>
          </a:xfrm>
        </p:grpSpPr>
        <p:grpSp>
          <p:nvGrpSpPr>
            <p:cNvPr id="1173" name="Google Shape;1173;p24"/>
            <p:cNvGrpSpPr/>
            <p:nvPr/>
          </p:nvGrpSpPr>
          <p:grpSpPr>
            <a:xfrm rot="633019">
              <a:off x="118375" y="2940290"/>
              <a:ext cx="555778" cy="552028"/>
              <a:chOff x="2439375" y="2818275"/>
              <a:chExt cx="555775" cy="552025"/>
            </a:xfrm>
          </p:grpSpPr>
          <p:sp>
            <p:nvSpPr>
              <p:cNvPr id="1174" name="Google Shape;1174;p24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4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4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4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4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4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4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1" name="Google Shape;1181;p24"/>
            <p:cNvGrpSpPr/>
            <p:nvPr/>
          </p:nvGrpSpPr>
          <p:grpSpPr>
            <a:xfrm rot="780811">
              <a:off x="79169" y="3677130"/>
              <a:ext cx="281374" cy="279024"/>
              <a:chOff x="3128600" y="3028450"/>
              <a:chExt cx="281350" cy="279000"/>
            </a:xfrm>
          </p:grpSpPr>
          <p:sp>
            <p:nvSpPr>
              <p:cNvPr id="1182" name="Google Shape;1182;p24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4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4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4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4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7" name="Google Shape;1187;p24"/>
          <p:cNvGrpSpPr/>
          <p:nvPr/>
        </p:nvGrpSpPr>
        <p:grpSpPr>
          <a:xfrm>
            <a:off x="8349217" y="1934234"/>
            <a:ext cx="992377" cy="3707466"/>
            <a:chOff x="8349217" y="1934234"/>
            <a:chExt cx="992377" cy="3707466"/>
          </a:xfrm>
        </p:grpSpPr>
        <p:sp>
          <p:nvSpPr>
            <p:cNvPr id="1188" name="Google Shape;1188;p24"/>
            <p:cNvSpPr/>
            <p:nvPr/>
          </p:nvSpPr>
          <p:spPr>
            <a:xfrm rot="5400000" flipH="1">
              <a:off x="6991676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9" name="Google Shape;1189;p24"/>
            <p:cNvGrpSpPr/>
            <p:nvPr/>
          </p:nvGrpSpPr>
          <p:grpSpPr>
            <a:xfrm>
              <a:off x="8349217" y="4280502"/>
              <a:ext cx="647493" cy="646977"/>
              <a:chOff x="4088500" y="3399775"/>
              <a:chExt cx="785125" cy="784500"/>
            </a:xfrm>
          </p:grpSpPr>
          <p:sp>
            <p:nvSpPr>
              <p:cNvPr id="1190" name="Google Shape;1190;p24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4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4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4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4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4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4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4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4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9" name="Google Shape;1199;p24"/>
          <p:cNvGrpSpPr/>
          <p:nvPr/>
        </p:nvGrpSpPr>
        <p:grpSpPr>
          <a:xfrm>
            <a:off x="-127223" y="-307321"/>
            <a:ext cx="9497893" cy="6060506"/>
            <a:chOff x="-127223" y="-307321"/>
            <a:chExt cx="9497893" cy="6060506"/>
          </a:xfrm>
        </p:grpSpPr>
        <p:grpSp>
          <p:nvGrpSpPr>
            <p:cNvPr id="1200" name="Google Shape;1200;p24"/>
            <p:cNvGrpSpPr/>
            <p:nvPr/>
          </p:nvGrpSpPr>
          <p:grpSpPr>
            <a:xfrm rot="6395472">
              <a:off x="-112599" y="4234427"/>
              <a:ext cx="1564267" cy="1196674"/>
              <a:chOff x="8489095" y="3798132"/>
              <a:chExt cx="2066925" cy="1581211"/>
            </a:xfrm>
          </p:grpSpPr>
          <p:sp>
            <p:nvSpPr>
              <p:cNvPr id="1201" name="Google Shape;1201;p24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4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4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4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4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4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4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4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4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4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4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4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4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4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4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4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4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4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4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4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4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4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4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4" name="Google Shape;1224;p24"/>
            <p:cNvGrpSpPr/>
            <p:nvPr/>
          </p:nvGrpSpPr>
          <p:grpSpPr>
            <a:xfrm flipH="1">
              <a:off x="7806464" y="-307321"/>
              <a:ext cx="1564206" cy="1374935"/>
              <a:chOff x="1" y="5679"/>
              <a:chExt cx="1564206" cy="1374935"/>
            </a:xfrm>
          </p:grpSpPr>
          <p:sp>
            <p:nvSpPr>
              <p:cNvPr id="1225" name="Google Shape;1225;p24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4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4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4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4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4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4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4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4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4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4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4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4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4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4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4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4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4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4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4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4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4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7"/>
          <p:cNvSpPr txBox="1">
            <a:spLocks noGrp="1"/>
          </p:cNvSpPr>
          <p:nvPr>
            <p:ph type="title" hasCustomPrompt="1"/>
          </p:nvPr>
        </p:nvSpPr>
        <p:spPr>
          <a:xfrm>
            <a:off x="2223600" y="65947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3" name="Google Shape;1403;p27"/>
          <p:cNvSpPr txBox="1">
            <a:spLocks noGrp="1"/>
          </p:cNvSpPr>
          <p:nvPr>
            <p:ph type="subTitle" idx="1"/>
          </p:nvPr>
        </p:nvSpPr>
        <p:spPr>
          <a:xfrm>
            <a:off x="2223600" y="1348396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4" name="Google Shape;1404;p27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201173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5" name="Google Shape;1405;p27"/>
          <p:cNvSpPr txBox="1">
            <a:spLocks noGrp="1"/>
          </p:cNvSpPr>
          <p:nvPr>
            <p:ph type="subTitle" idx="3"/>
          </p:nvPr>
        </p:nvSpPr>
        <p:spPr>
          <a:xfrm>
            <a:off x="2223600" y="2700652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6" name="Google Shape;1406;p27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36399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7" name="Google Shape;1407;p27"/>
          <p:cNvSpPr txBox="1">
            <a:spLocks noGrp="1"/>
          </p:cNvSpPr>
          <p:nvPr>
            <p:ph type="subTitle" idx="5"/>
          </p:nvPr>
        </p:nvSpPr>
        <p:spPr>
          <a:xfrm>
            <a:off x="2223600" y="4052925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08" name="Google Shape;1408;p27"/>
          <p:cNvGrpSpPr/>
          <p:nvPr/>
        </p:nvGrpSpPr>
        <p:grpSpPr>
          <a:xfrm>
            <a:off x="184503" y="167988"/>
            <a:ext cx="4571978" cy="4855165"/>
            <a:chOff x="184503" y="167988"/>
            <a:chExt cx="4571978" cy="4855165"/>
          </a:xfrm>
        </p:grpSpPr>
        <p:sp>
          <p:nvSpPr>
            <p:cNvPr id="1409" name="Google Shape;1409;p27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184503" y="46591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27"/>
          <p:cNvGrpSpPr/>
          <p:nvPr/>
        </p:nvGrpSpPr>
        <p:grpSpPr>
          <a:xfrm>
            <a:off x="-278098" y="1938133"/>
            <a:ext cx="1075421" cy="1267237"/>
            <a:chOff x="-278098" y="1938133"/>
            <a:chExt cx="1075421" cy="1267237"/>
          </a:xfrm>
        </p:grpSpPr>
        <p:grpSp>
          <p:nvGrpSpPr>
            <p:cNvPr id="1413" name="Google Shape;1413;p27"/>
            <p:cNvGrpSpPr/>
            <p:nvPr/>
          </p:nvGrpSpPr>
          <p:grpSpPr>
            <a:xfrm rot="5400000">
              <a:off x="-24743" y="2383304"/>
              <a:ext cx="568711" cy="1075421"/>
              <a:chOff x="3925396" y="4059189"/>
              <a:chExt cx="757372" cy="1432176"/>
            </a:xfrm>
          </p:grpSpPr>
          <p:sp>
            <p:nvSpPr>
              <p:cNvPr id="1414" name="Google Shape;1414;p27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7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7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7" name="Google Shape;1417;p27"/>
            <p:cNvGrpSpPr/>
            <p:nvPr/>
          </p:nvGrpSpPr>
          <p:grpSpPr>
            <a:xfrm rot="5400000">
              <a:off x="-59729" y="1805146"/>
              <a:ext cx="533336" cy="799310"/>
              <a:chOff x="2995144" y="4433786"/>
              <a:chExt cx="710262" cy="1064470"/>
            </a:xfrm>
          </p:grpSpPr>
          <p:sp>
            <p:nvSpPr>
              <p:cNvPr id="1418" name="Google Shape;1418;p27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7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7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7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2" name="Google Shape;1422;p27"/>
          <p:cNvGrpSpPr/>
          <p:nvPr/>
        </p:nvGrpSpPr>
        <p:grpSpPr>
          <a:xfrm>
            <a:off x="-161186" y="-15826"/>
            <a:ext cx="9445898" cy="5218160"/>
            <a:chOff x="-161186" y="-15826"/>
            <a:chExt cx="9445898" cy="5218160"/>
          </a:xfrm>
        </p:grpSpPr>
        <p:grpSp>
          <p:nvGrpSpPr>
            <p:cNvPr id="1423" name="Google Shape;1423;p27"/>
            <p:cNvGrpSpPr/>
            <p:nvPr/>
          </p:nvGrpSpPr>
          <p:grpSpPr>
            <a:xfrm>
              <a:off x="7720463" y="4005673"/>
              <a:ext cx="1564249" cy="1196661"/>
              <a:chOff x="8489095" y="3798132"/>
              <a:chExt cx="2066925" cy="1581211"/>
            </a:xfrm>
          </p:grpSpPr>
          <p:sp>
            <p:nvSpPr>
              <p:cNvPr id="1424" name="Google Shape;1424;p27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7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7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7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7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7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7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7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7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7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7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7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7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7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7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7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7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7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7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7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7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7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7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7" name="Google Shape;1447;p27"/>
            <p:cNvGrpSpPr/>
            <p:nvPr/>
          </p:nvGrpSpPr>
          <p:grpSpPr>
            <a:xfrm>
              <a:off x="-161186" y="-15826"/>
              <a:ext cx="1135926" cy="998478"/>
              <a:chOff x="1" y="5679"/>
              <a:chExt cx="1564206" cy="1374935"/>
            </a:xfrm>
          </p:grpSpPr>
          <p:sp>
            <p:nvSpPr>
              <p:cNvPr id="1448" name="Google Shape;1448;p27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7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7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7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7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7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7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7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7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7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7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7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7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7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7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7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27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7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7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7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7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7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501;p29"/>
          <p:cNvGrpSpPr/>
          <p:nvPr/>
        </p:nvGrpSpPr>
        <p:grpSpPr>
          <a:xfrm>
            <a:off x="8399068" y="2894075"/>
            <a:ext cx="668626" cy="1090176"/>
            <a:chOff x="8399068" y="2894075"/>
            <a:chExt cx="668626" cy="1090176"/>
          </a:xfrm>
        </p:grpSpPr>
        <p:grpSp>
          <p:nvGrpSpPr>
            <p:cNvPr id="1502" name="Google Shape;1502;p29"/>
            <p:cNvGrpSpPr/>
            <p:nvPr/>
          </p:nvGrpSpPr>
          <p:grpSpPr>
            <a:xfrm rot="-633019" flipH="1">
              <a:off x="8444908" y="2940290"/>
              <a:ext cx="555778" cy="552028"/>
              <a:chOff x="2439375" y="2818275"/>
              <a:chExt cx="555775" cy="552025"/>
            </a:xfrm>
          </p:grpSpPr>
          <p:sp>
            <p:nvSpPr>
              <p:cNvPr id="1503" name="Google Shape;1503;p29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9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29"/>
            <p:cNvGrpSpPr/>
            <p:nvPr/>
          </p:nvGrpSpPr>
          <p:grpSpPr>
            <a:xfrm rot="-780811" flipH="1">
              <a:off x="8758518" y="3677130"/>
              <a:ext cx="281374" cy="279024"/>
              <a:chOff x="3128600" y="3028450"/>
              <a:chExt cx="281350" cy="279000"/>
            </a:xfrm>
          </p:grpSpPr>
          <p:sp>
            <p:nvSpPr>
              <p:cNvPr id="1511" name="Google Shape;1511;p29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9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6" name="Google Shape;1516;p29"/>
          <p:cNvGrpSpPr/>
          <p:nvPr/>
        </p:nvGrpSpPr>
        <p:grpSpPr>
          <a:xfrm>
            <a:off x="-222533" y="1934234"/>
            <a:ext cx="992377" cy="3707466"/>
            <a:chOff x="-222533" y="1934234"/>
            <a:chExt cx="992377" cy="3707466"/>
          </a:xfrm>
        </p:grpSpPr>
        <p:sp>
          <p:nvSpPr>
            <p:cNvPr id="1517" name="Google Shape;1517;p29"/>
            <p:cNvSpPr/>
            <p:nvPr/>
          </p:nvSpPr>
          <p:spPr>
            <a:xfrm rot="-5400000">
              <a:off x="-1580081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8" name="Google Shape;1518;p29"/>
            <p:cNvGrpSpPr/>
            <p:nvPr/>
          </p:nvGrpSpPr>
          <p:grpSpPr>
            <a:xfrm flipH="1">
              <a:off x="122352" y="4280502"/>
              <a:ext cx="647493" cy="646977"/>
              <a:chOff x="4088500" y="3399775"/>
              <a:chExt cx="785125" cy="784500"/>
            </a:xfrm>
          </p:grpSpPr>
          <p:sp>
            <p:nvSpPr>
              <p:cNvPr id="1519" name="Google Shape;1519;p29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29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29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9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29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9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9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9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29"/>
          <p:cNvGrpSpPr/>
          <p:nvPr/>
        </p:nvGrpSpPr>
        <p:grpSpPr>
          <a:xfrm>
            <a:off x="-251609" y="-307321"/>
            <a:ext cx="9497893" cy="6060506"/>
            <a:chOff x="-251609" y="-307321"/>
            <a:chExt cx="9497893" cy="6060506"/>
          </a:xfrm>
        </p:grpSpPr>
        <p:grpSp>
          <p:nvGrpSpPr>
            <p:cNvPr id="1529" name="Google Shape;1529;p29"/>
            <p:cNvGrpSpPr/>
            <p:nvPr/>
          </p:nvGrpSpPr>
          <p:grpSpPr>
            <a:xfrm rot="-6395472" flipH="1">
              <a:off x="7667393" y="4234427"/>
              <a:ext cx="1564267" cy="1196674"/>
              <a:chOff x="8489095" y="3798132"/>
              <a:chExt cx="2066925" cy="1581211"/>
            </a:xfrm>
          </p:grpSpPr>
          <p:sp>
            <p:nvSpPr>
              <p:cNvPr id="1530" name="Google Shape;1530;p29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9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9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9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9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29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29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9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9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9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9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9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3" name="Google Shape;1553;p29"/>
            <p:cNvGrpSpPr/>
            <p:nvPr/>
          </p:nvGrpSpPr>
          <p:grpSpPr>
            <a:xfrm>
              <a:off x="-251609" y="-307321"/>
              <a:ext cx="1564206" cy="1374935"/>
              <a:chOff x="1" y="5679"/>
              <a:chExt cx="1564206" cy="1374935"/>
            </a:xfrm>
          </p:grpSpPr>
          <p:sp>
            <p:nvSpPr>
              <p:cNvPr id="1554" name="Google Shape;1554;p29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29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9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9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9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9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9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9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9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9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9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9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9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9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9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9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29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29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9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9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9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9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30"/>
          <p:cNvSpPr/>
          <p:nvPr/>
        </p:nvSpPr>
        <p:spPr>
          <a:xfrm rot="6073284" flipH="1">
            <a:off x="-771008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8" name="Google Shape;1578;p30"/>
          <p:cNvGrpSpPr/>
          <p:nvPr/>
        </p:nvGrpSpPr>
        <p:grpSpPr>
          <a:xfrm>
            <a:off x="7807269" y="3605698"/>
            <a:ext cx="1623971" cy="2142934"/>
            <a:chOff x="7807269" y="3605698"/>
            <a:chExt cx="1623971" cy="2142934"/>
          </a:xfrm>
        </p:grpSpPr>
        <p:grpSp>
          <p:nvGrpSpPr>
            <p:cNvPr id="1579" name="Google Shape;1579;p30"/>
            <p:cNvGrpSpPr/>
            <p:nvPr/>
          </p:nvGrpSpPr>
          <p:grpSpPr>
            <a:xfrm rot="8248398">
              <a:off x="8009247" y="4404955"/>
              <a:ext cx="1220015" cy="1072392"/>
              <a:chOff x="1" y="5679"/>
              <a:chExt cx="1564206" cy="1374935"/>
            </a:xfrm>
          </p:grpSpPr>
          <p:sp>
            <p:nvSpPr>
              <p:cNvPr id="1580" name="Google Shape;1580;p30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0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0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0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0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0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0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0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0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0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0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0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0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0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0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30"/>
            <p:cNvGrpSpPr/>
            <p:nvPr/>
          </p:nvGrpSpPr>
          <p:grpSpPr>
            <a:xfrm rot="1379592" flipH="1">
              <a:off x="8554443" y="3700029"/>
              <a:ext cx="606647" cy="608032"/>
              <a:chOff x="7581671" y="539495"/>
              <a:chExt cx="606681" cy="608066"/>
            </a:xfrm>
          </p:grpSpPr>
          <p:sp>
            <p:nvSpPr>
              <p:cNvPr id="1603" name="Google Shape;1603;p30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0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0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0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0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"/>
          <p:cNvSpPr txBox="1">
            <a:spLocks noGrp="1"/>
          </p:cNvSpPr>
          <p:nvPr>
            <p:ph type="title"/>
          </p:nvPr>
        </p:nvSpPr>
        <p:spPr>
          <a:xfrm>
            <a:off x="720000" y="101575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7"/>
          <p:cNvSpPr txBox="1">
            <a:spLocks noGrp="1"/>
          </p:cNvSpPr>
          <p:nvPr>
            <p:ph type="subTitle" idx="1"/>
          </p:nvPr>
        </p:nvSpPr>
        <p:spPr>
          <a:xfrm>
            <a:off x="720000" y="182945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15" name="Google Shape;315;p7"/>
          <p:cNvSpPr/>
          <p:nvPr/>
        </p:nvSpPr>
        <p:spPr>
          <a:xfrm>
            <a:off x="-1513950" y="4705812"/>
            <a:ext cx="12171900" cy="2117696"/>
          </a:xfrm>
          <a:custGeom>
            <a:avLst/>
            <a:gdLst/>
            <a:ahLst/>
            <a:cxnLst/>
            <a:rect l="l" t="t" r="r" b="b"/>
            <a:pathLst>
              <a:path w="38533" h="13609" extrusionOk="0">
                <a:moveTo>
                  <a:pt x="1" y="0"/>
                </a:moveTo>
                <a:lnTo>
                  <a:pt x="1" y="13609"/>
                </a:lnTo>
                <a:lnTo>
                  <a:pt x="38533" y="13609"/>
                </a:lnTo>
                <a:lnTo>
                  <a:pt x="385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7"/>
          <p:cNvGrpSpPr/>
          <p:nvPr/>
        </p:nvGrpSpPr>
        <p:grpSpPr>
          <a:xfrm>
            <a:off x="-1513656" y="4700020"/>
            <a:ext cx="12171546" cy="2123753"/>
            <a:chOff x="-6134075" y="3104468"/>
            <a:chExt cx="18783249" cy="3277397"/>
          </a:xfrm>
        </p:grpSpPr>
        <p:sp>
          <p:nvSpPr>
            <p:cNvPr id="317" name="Google Shape;317;p7"/>
            <p:cNvSpPr/>
            <p:nvPr/>
          </p:nvSpPr>
          <p:spPr>
            <a:xfrm>
              <a:off x="-6134075" y="3104468"/>
              <a:ext cx="7262883" cy="3277397"/>
            </a:xfrm>
            <a:custGeom>
              <a:avLst/>
              <a:gdLst/>
              <a:ahLst/>
              <a:cxnLst/>
              <a:rect l="l" t="t" r="r" b="b"/>
              <a:pathLst>
                <a:path w="30245" h="13648" extrusionOk="0">
                  <a:moveTo>
                    <a:pt x="25428" y="1"/>
                  </a:moveTo>
                  <a:lnTo>
                    <a:pt x="1" y="13648"/>
                  </a:lnTo>
                  <a:lnTo>
                    <a:pt x="11173" y="13648"/>
                  </a:lnTo>
                  <a:lnTo>
                    <a:pt x="30244" y="37"/>
                  </a:lnTo>
                  <a:lnTo>
                    <a:pt x="25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-767484" y="3113354"/>
              <a:ext cx="4209807" cy="3268512"/>
            </a:xfrm>
            <a:custGeom>
              <a:avLst/>
              <a:gdLst/>
              <a:ahLst/>
              <a:cxnLst/>
              <a:rect l="l" t="t" r="r" b="b"/>
              <a:pathLst>
                <a:path w="17531" h="13611" extrusionOk="0">
                  <a:moveTo>
                    <a:pt x="12712" y="0"/>
                  </a:moveTo>
                  <a:lnTo>
                    <a:pt x="1" y="13611"/>
                  </a:lnTo>
                  <a:lnTo>
                    <a:pt x="11172" y="13611"/>
                  </a:lnTo>
                  <a:lnTo>
                    <a:pt x="175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4598626" y="3113354"/>
              <a:ext cx="2683989" cy="3268512"/>
            </a:xfrm>
            <a:custGeom>
              <a:avLst/>
              <a:gdLst/>
              <a:ahLst/>
              <a:cxnLst/>
              <a:rect l="l" t="t" r="r" b="b"/>
              <a:pathLst>
                <a:path w="11177" h="13611" extrusionOk="0">
                  <a:moveTo>
                    <a:pt x="0" y="0"/>
                  </a:moveTo>
                  <a:lnTo>
                    <a:pt x="0" y="13611"/>
                  </a:lnTo>
                  <a:lnTo>
                    <a:pt x="11176" y="13611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6912590" y="3113354"/>
              <a:ext cx="5736585" cy="3268512"/>
            </a:xfrm>
            <a:custGeom>
              <a:avLst/>
              <a:gdLst/>
              <a:ahLst/>
              <a:cxnLst/>
              <a:rect l="l" t="t" r="r" b="b"/>
              <a:pathLst>
                <a:path w="23889" h="13611" extrusionOk="0">
                  <a:moveTo>
                    <a:pt x="1" y="0"/>
                  </a:moveTo>
                  <a:lnTo>
                    <a:pt x="12712" y="13611"/>
                  </a:lnTo>
                  <a:lnTo>
                    <a:pt x="23888" y="13611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7"/>
          <p:cNvGrpSpPr/>
          <p:nvPr/>
        </p:nvGrpSpPr>
        <p:grpSpPr>
          <a:xfrm>
            <a:off x="-1513928" y="4497191"/>
            <a:ext cx="12171686" cy="208608"/>
            <a:chOff x="26" y="3997406"/>
            <a:chExt cx="13412326" cy="229871"/>
          </a:xfrm>
        </p:grpSpPr>
        <p:grpSp>
          <p:nvGrpSpPr>
            <p:cNvPr id="322" name="Google Shape;322;p7"/>
            <p:cNvGrpSpPr/>
            <p:nvPr/>
          </p:nvGrpSpPr>
          <p:grpSpPr>
            <a:xfrm>
              <a:off x="26" y="3997406"/>
              <a:ext cx="7221926" cy="229871"/>
              <a:chOff x="0" y="3997325"/>
              <a:chExt cx="9143993" cy="291050"/>
            </a:xfrm>
          </p:grpSpPr>
          <p:sp>
            <p:nvSpPr>
              <p:cNvPr id="323" name="Google Shape;323;p7"/>
              <p:cNvSpPr/>
              <p:nvPr/>
            </p:nvSpPr>
            <p:spPr>
              <a:xfrm>
                <a:off x="0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7221944" y="3997406"/>
              <a:ext cx="6190407" cy="229871"/>
              <a:chOff x="1306050" y="3997325"/>
              <a:chExt cx="7837943" cy="29105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7" name="Google Shape;337;p7"/>
          <p:cNvGrpSpPr/>
          <p:nvPr/>
        </p:nvGrpSpPr>
        <p:grpSpPr>
          <a:xfrm>
            <a:off x="6160311" y="-436253"/>
            <a:ext cx="3741865" cy="6016006"/>
            <a:chOff x="4594175" y="578725"/>
            <a:chExt cx="2777100" cy="4464900"/>
          </a:xfrm>
        </p:grpSpPr>
        <p:sp>
          <p:nvSpPr>
            <p:cNvPr id="338" name="Google Shape;338;p7"/>
            <p:cNvSpPr/>
            <p:nvPr/>
          </p:nvSpPr>
          <p:spPr>
            <a:xfrm>
              <a:off x="7272800" y="35807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5" y="0"/>
                  </a:moveTo>
                  <a:lnTo>
                    <a:pt x="1" y="3615"/>
                  </a:lnTo>
                  <a:lnTo>
                    <a:pt x="1435" y="4605"/>
                  </a:lnTo>
                  <a:lnTo>
                    <a:pt x="3939" y="1000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7040050" y="4734375"/>
              <a:ext cx="117925" cy="84075"/>
            </a:xfrm>
            <a:custGeom>
              <a:avLst/>
              <a:gdLst/>
              <a:ahLst/>
              <a:cxnLst/>
              <a:rect l="l" t="t" r="r" b="b"/>
              <a:pathLst>
                <a:path w="4717" h="3363" extrusionOk="0">
                  <a:moveTo>
                    <a:pt x="698" y="0"/>
                  </a:moveTo>
                  <a:lnTo>
                    <a:pt x="1" y="1606"/>
                  </a:lnTo>
                  <a:lnTo>
                    <a:pt x="4020" y="3363"/>
                  </a:lnTo>
                  <a:lnTo>
                    <a:pt x="4717" y="176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712150" y="4509200"/>
              <a:ext cx="50250" cy="112350"/>
            </a:xfrm>
            <a:custGeom>
              <a:avLst/>
              <a:gdLst/>
              <a:ahLst/>
              <a:cxnLst/>
              <a:rect l="l" t="t" r="r" b="b"/>
              <a:pathLst>
                <a:path w="2010" h="4494" extrusionOk="0">
                  <a:moveTo>
                    <a:pt x="273" y="0"/>
                  </a:moveTo>
                  <a:lnTo>
                    <a:pt x="0" y="4393"/>
                  </a:lnTo>
                  <a:lnTo>
                    <a:pt x="1747" y="4494"/>
                  </a:lnTo>
                  <a:lnTo>
                    <a:pt x="201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5988400" y="4931275"/>
              <a:ext cx="50525" cy="112350"/>
            </a:xfrm>
            <a:custGeom>
              <a:avLst/>
              <a:gdLst/>
              <a:ahLst/>
              <a:cxnLst/>
              <a:rect l="l" t="t" r="r" b="b"/>
              <a:pathLst>
                <a:path w="2021" h="449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94"/>
                  </a:lnTo>
                  <a:lnTo>
                    <a:pt x="202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6647775" y="3763500"/>
              <a:ext cx="118425" cy="82825"/>
            </a:xfrm>
            <a:custGeom>
              <a:avLst/>
              <a:gdLst/>
              <a:ahLst/>
              <a:cxnLst/>
              <a:rect l="l" t="t" r="r" b="b"/>
              <a:pathLst>
                <a:path w="4737" h="3313" extrusionOk="0">
                  <a:moveTo>
                    <a:pt x="677" y="0"/>
                  </a:moveTo>
                  <a:lnTo>
                    <a:pt x="0" y="1616"/>
                  </a:lnTo>
                  <a:lnTo>
                    <a:pt x="4060" y="3312"/>
                  </a:lnTo>
                  <a:lnTo>
                    <a:pt x="4736" y="1696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6832300" y="3966950"/>
              <a:ext cx="107325" cy="109575"/>
            </a:xfrm>
            <a:custGeom>
              <a:avLst/>
              <a:gdLst/>
              <a:ahLst/>
              <a:cxnLst/>
              <a:rect l="l" t="t" r="r" b="b"/>
              <a:pathLst>
                <a:path w="4293" h="4383" extrusionOk="0">
                  <a:moveTo>
                    <a:pt x="1263" y="1"/>
                  </a:moveTo>
                  <a:lnTo>
                    <a:pt x="1" y="1202"/>
                  </a:lnTo>
                  <a:lnTo>
                    <a:pt x="3030" y="4383"/>
                  </a:lnTo>
                  <a:lnTo>
                    <a:pt x="4292" y="3181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728900" y="1099750"/>
              <a:ext cx="107825" cy="109350"/>
            </a:xfrm>
            <a:custGeom>
              <a:avLst/>
              <a:gdLst/>
              <a:ahLst/>
              <a:cxnLst/>
              <a:rect l="l" t="t" r="r" b="b"/>
              <a:pathLst>
                <a:path w="4313" h="4374" extrusionOk="0">
                  <a:moveTo>
                    <a:pt x="3060" y="1"/>
                  </a:moveTo>
                  <a:lnTo>
                    <a:pt x="0" y="3161"/>
                  </a:lnTo>
                  <a:lnTo>
                    <a:pt x="1263" y="4373"/>
                  </a:lnTo>
                  <a:lnTo>
                    <a:pt x="4312" y="1213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288400" y="1057100"/>
              <a:ext cx="118150" cy="82075"/>
            </a:xfrm>
            <a:custGeom>
              <a:avLst/>
              <a:gdLst/>
              <a:ahLst/>
              <a:cxnLst/>
              <a:rect l="l" t="t" r="r" b="b"/>
              <a:pathLst>
                <a:path w="4726" h="3283" extrusionOk="0">
                  <a:moveTo>
                    <a:pt x="4069" y="0"/>
                  </a:moveTo>
                  <a:lnTo>
                    <a:pt x="0" y="1667"/>
                  </a:lnTo>
                  <a:lnTo>
                    <a:pt x="667" y="3282"/>
                  </a:lnTo>
                  <a:lnTo>
                    <a:pt x="4726" y="1616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5408550" y="779175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83" y="0"/>
                  </a:moveTo>
                  <a:lnTo>
                    <a:pt x="1" y="1171"/>
                  </a:lnTo>
                  <a:lnTo>
                    <a:pt x="2959" y="4413"/>
                  </a:lnTo>
                  <a:lnTo>
                    <a:pt x="4252" y="3231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154000" y="626950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93" y="0"/>
                  </a:moveTo>
                  <a:lnTo>
                    <a:pt x="1" y="1172"/>
                  </a:lnTo>
                  <a:lnTo>
                    <a:pt x="2969" y="4413"/>
                  </a:lnTo>
                  <a:lnTo>
                    <a:pt x="4252" y="3231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918900" y="1493300"/>
              <a:ext cx="111350" cy="105550"/>
            </a:xfrm>
            <a:custGeom>
              <a:avLst/>
              <a:gdLst/>
              <a:ahLst/>
              <a:cxnLst/>
              <a:rect l="l" t="t" r="r" b="b"/>
              <a:pathLst>
                <a:path w="4454" h="4222" extrusionOk="0">
                  <a:moveTo>
                    <a:pt x="1151" y="1"/>
                  </a:moveTo>
                  <a:lnTo>
                    <a:pt x="0" y="1314"/>
                  </a:lnTo>
                  <a:lnTo>
                    <a:pt x="3292" y="4222"/>
                  </a:lnTo>
                  <a:lnTo>
                    <a:pt x="4453" y="2909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187750" y="3961900"/>
              <a:ext cx="111325" cy="105300"/>
            </a:xfrm>
            <a:custGeom>
              <a:avLst/>
              <a:gdLst/>
              <a:ahLst/>
              <a:cxnLst/>
              <a:rect l="l" t="t" r="r" b="b"/>
              <a:pathLst>
                <a:path w="4453" h="4212" extrusionOk="0">
                  <a:moveTo>
                    <a:pt x="1161" y="1"/>
                  </a:moveTo>
                  <a:lnTo>
                    <a:pt x="0" y="1313"/>
                  </a:lnTo>
                  <a:lnTo>
                    <a:pt x="3302" y="4211"/>
                  </a:lnTo>
                  <a:lnTo>
                    <a:pt x="4453" y="2909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6430175" y="1376175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0" y="738"/>
                  </a:lnTo>
                  <a:lnTo>
                    <a:pt x="1848" y="4716"/>
                  </a:lnTo>
                  <a:lnTo>
                    <a:pt x="3433" y="397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004975" y="9536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1232" y="0"/>
                  </a:moveTo>
                  <a:lnTo>
                    <a:pt x="0" y="1232"/>
                  </a:lnTo>
                  <a:lnTo>
                    <a:pt x="3100" y="4342"/>
                  </a:lnTo>
                  <a:lnTo>
                    <a:pt x="4342" y="3100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6735875" y="1146450"/>
              <a:ext cx="89375" cy="117675"/>
            </a:xfrm>
            <a:custGeom>
              <a:avLst/>
              <a:gdLst/>
              <a:ahLst/>
              <a:cxnLst/>
              <a:rect l="l" t="t" r="r" b="b"/>
              <a:pathLst>
                <a:path w="3575" h="4707" extrusionOk="0">
                  <a:moveTo>
                    <a:pt x="2030" y="1"/>
                  </a:moveTo>
                  <a:lnTo>
                    <a:pt x="0" y="3899"/>
                  </a:lnTo>
                  <a:lnTo>
                    <a:pt x="1545" y="4706"/>
                  </a:lnTo>
                  <a:lnTo>
                    <a:pt x="3575" y="819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6728800" y="616100"/>
              <a:ext cx="89650" cy="117650"/>
            </a:xfrm>
            <a:custGeom>
              <a:avLst/>
              <a:gdLst/>
              <a:ahLst/>
              <a:cxnLst/>
              <a:rect l="l" t="t" r="r" b="b"/>
              <a:pathLst>
                <a:path w="3586" h="4706" extrusionOk="0">
                  <a:moveTo>
                    <a:pt x="2040" y="0"/>
                  </a:moveTo>
                  <a:lnTo>
                    <a:pt x="1" y="3888"/>
                  </a:lnTo>
                  <a:lnTo>
                    <a:pt x="1546" y="4705"/>
                  </a:lnTo>
                  <a:lnTo>
                    <a:pt x="3585" y="808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6349900" y="1975225"/>
              <a:ext cx="98975" cy="114875"/>
            </a:xfrm>
            <a:custGeom>
              <a:avLst/>
              <a:gdLst/>
              <a:ahLst/>
              <a:cxnLst/>
              <a:rect l="l" t="t" r="r" b="b"/>
              <a:pathLst>
                <a:path w="3959" h="4595" extrusionOk="0">
                  <a:moveTo>
                    <a:pt x="2525" y="0"/>
                  </a:moveTo>
                  <a:lnTo>
                    <a:pt x="0" y="3595"/>
                  </a:lnTo>
                  <a:lnTo>
                    <a:pt x="1434" y="4595"/>
                  </a:lnTo>
                  <a:lnTo>
                    <a:pt x="3959" y="1000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7216275" y="701425"/>
              <a:ext cx="98725" cy="115125"/>
            </a:xfrm>
            <a:custGeom>
              <a:avLst/>
              <a:gdLst/>
              <a:ahLst/>
              <a:cxnLst/>
              <a:rect l="l" t="t" r="r" b="b"/>
              <a:pathLst>
                <a:path w="3949" h="4605" extrusionOk="0">
                  <a:moveTo>
                    <a:pt x="2514" y="0"/>
                  </a:moveTo>
                  <a:lnTo>
                    <a:pt x="0" y="3605"/>
                  </a:lnTo>
                  <a:lnTo>
                    <a:pt x="1424" y="4604"/>
                  </a:lnTo>
                  <a:lnTo>
                    <a:pt x="3948" y="100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6642225" y="1746500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6" y="1"/>
                  </a:moveTo>
                  <a:lnTo>
                    <a:pt x="0" y="2283"/>
                  </a:lnTo>
                  <a:lnTo>
                    <a:pt x="909" y="3777"/>
                  </a:lnTo>
                  <a:lnTo>
                    <a:pt x="4655" y="148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7189250" y="2557075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7" y="1"/>
                  </a:moveTo>
                  <a:lnTo>
                    <a:pt x="1" y="2283"/>
                  </a:lnTo>
                  <a:lnTo>
                    <a:pt x="909" y="3777"/>
                  </a:lnTo>
                  <a:lnTo>
                    <a:pt x="4656" y="1485"/>
                  </a:lnTo>
                  <a:lnTo>
                    <a:pt x="3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7198600" y="1955525"/>
              <a:ext cx="116400" cy="94700"/>
            </a:xfrm>
            <a:custGeom>
              <a:avLst/>
              <a:gdLst/>
              <a:ahLst/>
              <a:cxnLst/>
              <a:rect l="l" t="t" r="r" b="b"/>
              <a:pathLst>
                <a:path w="4656" h="3788" extrusionOk="0">
                  <a:moveTo>
                    <a:pt x="3746" y="1"/>
                  </a:moveTo>
                  <a:lnTo>
                    <a:pt x="0" y="2293"/>
                  </a:lnTo>
                  <a:lnTo>
                    <a:pt x="909" y="3787"/>
                  </a:lnTo>
                  <a:lnTo>
                    <a:pt x="4655" y="149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600575" y="2251375"/>
              <a:ext cx="112850" cy="102025"/>
            </a:xfrm>
            <a:custGeom>
              <a:avLst/>
              <a:gdLst/>
              <a:ahLst/>
              <a:cxnLst/>
              <a:rect l="l" t="t" r="r" b="b"/>
              <a:pathLst>
                <a:path w="4514" h="4081" extrusionOk="0">
                  <a:moveTo>
                    <a:pt x="1081" y="1"/>
                  </a:moveTo>
                  <a:lnTo>
                    <a:pt x="0" y="1364"/>
                  </a:lnTo>
                  <a:lnTo>
                    <a:pt x="3423" y="4080"/>
                  </a:lnTo>
                  <a:lnTo>
                    <a:pt x="4514" y="2717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147700" y="1077050"/>
              <a:ext cx="111350" cy="105525"/>
            </a:xfrm>
            <a:custGeom>
              <a:avLst/>
              <a:gdLst/>
              <a:ahLst/>
              <a:cxnLst/>
              <a:rect l="l" t="t" r="r" b="b"/>
              <a:pathLst>
                <a:path w="4454" h="4221" extrusionOk="0">
                  <a:moveTo>
                    <a:pt x="1151" y="0"/>
                  </a:moveTo>
                  <a:lnTo>
                    <a:pt x="0" y="1313"/>
                  </a:lnTo>
                  <a:lnTo>
                    <a:pt x="3292" y="4221"/>
                  </a:lnTo>
                  <a:lnTo>
                    <a:pt x="4453" y="2908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6413000" y="888725"/>
              <a:ext cx="104550" cy="111850"/>
            </a:xfrm>
            <a:custGeom>
              <a:avLst/>
              <a:gdLst/>
              <a:ahLst/>
              <a:cxnLst/>
              <a:rect l="l" t="t" r="r" b="b"/>
              <a:pathLst>
                <a:path w="4182" h="4474" extrusionOk="0">
                  <a:moveTo>
                    <a:pt x="2858" y="0"/>
                  </a:moveTo>
                  <a:lnTo>
                    <a:pt x="1" y="3343"/>
                  </a:lnTo>
                  <a:lnTo>
                    <a:pt x="1323" y="4474"/>
                  </a:lnTo>
                  <a:lnTo>
                    <a:pt x="4181" y="1141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7256150" y="1355475"/>
              <a:ext cx="104525" cy="111850"/>
            </a:xfrm>
            <a:custGeom>
              <a:avLst/>
              <a:gdLst/>
              <a:ahLst/>
              <a:cxnLst/>
              <a:rect l="l" t="t" r="r" b="b"/>
              <a:pathLst>
                <a:path w="4181" h="4474" extrusionOk="0">
                  <a:moveTo>
                    <a:pt x="2858" y="1"/>
                  </a:moveTo>
                  <a:lnTo>
                    <a:pt x="0" y="3343"/>
                  </a:lnTo>
                  <a:lnTo>
                    <a:pt x="1323" y="4474"/>
                  </a:lnTo>
                  <a:lnTo>
                    <a:pt x="4181" y="114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956350" y="800875"/>
              <a:ext cx="85850" cy="118175"/>
            </a:xfrm>
            <a:custGeom>
              <a:avLst/>
              <a:gdLst/>
              <a:ahLst/>
              <a:cxnLst/>
              <a:rect l="l" t="t" r="r" b="b"/>
              <a:pathLst>
                <a:path w="3434" h="4727" extrusionOk="0">
                  <a:moveTo>
                    <a:pt x="1586" y="0"/>
                  </a:moveTo>
                  <a:lnTo>
                    <a:pt x="0" y="738"/>
                  </a:lnTo>
                  <a:lnTo>
                    <a:pt x="1848" y="4726"/>
                  </a:lnTo>
                  <a:lnTo>
                    <a:pt x="3433" y="3989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645600" y="578725"/>
              <a:ext cx="89625" cy="117400"/>
            </a:xfrm>
            <a:custGeom>
              <a:avLst/>
              <a:gdLst/>
              <a:ahLst/>
              <a:cxnLst/>
              <a:rect l="l" t="t" r="r" b="b"/>
              <a:pathLst>
                <a:path w="3585" h="4696" extrusionOk="0">
                  <a:moveTo>
                    <a:pt x="2040" y="1"/>
                  </a:moveTo>
                  <a:lnTo>
                    <a:pt x="0" y="3888"/>
                  </a:lnTo>
                  <a:lnTo>
                    <a:pt x="1555" y="4696"/>
                  </a:lnTo>
                  <a:lnTo>
                    <a:pt x="3585" y="808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6821700" y="1967900"/>
              <a:ext cx="111350" cy="105275"/>
            </a:xfrm>
            <a:custGeom>
              <a:avLst/>
              <a:gdLst/>
              <a:ahLst/>
              <a:cxnLst/>
              <a:rect l="l" t="t" r="r" b="b"/>
              <a:pathLst>
                <a:path w="4454" h="4211" extrusionOk="0">
                  <a:moveTo>
                    <a:pt x="1162" y="0"/>
                  </a:moveTo>
                  <a:lnTo>
                    <a:pt x="1" y="1313"/>
                  </a:lnTo>
                  <a:lnTo>
                    <a:pt x="3302" y="4211"/>
                  </a:lnTo>
                  <a:lnTo>
                    <a:pt x="4454" y="2898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5879850" y="1400150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1" y="738"/>
                  </a:lnTo>
                  <a:lnTo>
                    <a:pt x="1849" y="4717"/>
                  </a:lnTo>
                  <a:lnTo>
                    <a:pt x="3434" y="398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6139875" y="15019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3110" y="0"/>
                  </a:moveTo>
                  <a:lnTo>
                    <a:pt x="0" y="3110"/>
                  </a:lnTo>
                  <a:lnTo>
                    <a:pt x="1242" y="4342"/>
                  </a:lnTo>
                  <a:lnTo>
                    <a:pt x="4342" y="1232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887850" y="3061700"/>
              <a:ext cx="116900" cy="68200"/>
            </a:xfrm>
            <a:custGeom>
              <a:avLst/>
              <a:gdLst/>
              <a:ahLst/>
              <a:cxnLst/>
              <a:rect l="l" t="t" r="r" b="b"/>
              <a:pathLst>
                <a:path w="4676" h="2728" extrusionOk="0">
                  <a:moveTo>
                    <a:pt x="404" y="1"/>
                  </a:moveTo>
                  <a:lnTo>
                    <a:pt x="0" y="1697"/>
                  </a:lnTo>
                  <a:lnTo>
                    <a:pt x="4271" y="2727"/>
                  </a:lnTo>
                  <a:lnTo>
                    <a:pt x="4675" y="103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480650" y="2661100"/>
              <a:ext cx="113875" cy="101250"/>
            </a:xfrm>
            <a:custGeom>
              <a:avLst/>
              <a:gdLst/>
              <a:ahLst/>
              <a:cxnLst/>
              <a:rect l="l" t="t" r="r" b="b"/>
              <a:pathLst>
                <a:path w="4555" h="4050" extrusionOk="0">
                  <a:moveTo>
                    <a:pt x="1061" y="0"/>
                  </a:moveTo>
                  <a:lnTo>
                    <a:pt x="1" y="1394"/>
                  </a:lnTo>
                  <a:lnTo>
                    <a:pt x="3495" y="4049"/>
                  </a:lnTo>
                  <a:lnTo>
                    <a:pt x="4555" y="266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774750" y="2652500"/>
              <a:ext cx="74000" cy="117675"/>
            </a:xfrm>
            <a:custGeom>
              <a:avLst/>
              <a:gdLst/>
              <a:ahLst/>
              <a:cxnLst/>
              <a:rect l="l" t="t" r="r" b="b"/>
              <a:pathLst>
                <a:path w="2960" h="4707" extrusionOk="0">
                  <a:moveTo>
                    <a:pt x="1293" y="1"/>
                  </a:moveTo>
                  <a:lnTo>
                    <a:pt x="0" y="4191"/>
                  </a:lnTo>
                  <a:lnTo>
                    <a:pt x="1667" y="4706"/>
                  </a:lnTo>
                  <a:lnTo>
                    <a:pt x="2959" y="516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358075" y="4848975"/>
              <a:ext cx="64125" cy="116150"/>
            </a:xfrm>
            <a:custGeom>
              <a:avLst/>
              <a:gdLst/>
              <a:ahLst/>
              <a:cxnLst/>
              <a:rect l="l" t="t" r="r" b="b"/>
              <a:pathLst>
                <a:path w="2565" h="4646" extrusionOk="0">
                  <a:moveTo>
                    <a:pt x="848" y="0"/>
                  </a:moveTo>
                  <a:lnTo>
                    <a:pt x="0" y="4312"/>
                  </a:lnTo>
                  <a:lnTo>
                    <a:pt x="1717" y="4645"/>
                  </a:lnTo>
                  <a:lnTo>
                    <a:pt x="2565" y="334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355200" y="39629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4" y="0"/>
                  </a:moveTo>
                  <a:lnTo>
                    <a:pt x="0" y="3605"/>
                  </a:lnTo>
                  <a:lnTo>
                    <a:pt x="1434" y="4605"/>
                  </a:lnTo>
                  <a:lnTo>
                    <a:pt x="3938" y="990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350650" y="4351675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68250" y="49340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5433800" y="4340050"/>
              <a:ext cx="112850" cy="52550"/>
            </a:xfrm>
            <a:custGeom>
              <a:avLst/>
              <a:gdLst/>
              <a:ahLst/>
              <a:cxnLst/>
              <a:rect l="l" t="t" r="r" b="b"/>
              <a:pathLst>
                <a:path w="4514" h="2102" extrusionOk="0">
                  <a:moveTo>
                    <a:pt x="142" y="1"/>
                  </a:moveTo>
                  <a:lnTo>
                    <a:pt x="0" y="1748"/>
                  </a:lnTo>
                  <a:lnTo>
                    <a:pt x="4383" y="2101"/>
                  </a:lnTo>
                  <a:lnTo>
                    <a:pt x="4514" y="35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5880875" y="4329700"/>
              <a:ext cx="99975" cy="114650"/>
            </a:xfrm>
            <a:custGeom>
              <a:avLst/>
              <a:gdLst/>
              <a:ahLst/>
              <a:cxnLst/>
              <a:rect l="l" t="t" r="r" b="b"/>
              <a:pathLst>
                <a:path w="3999" h="4586" extrusionOk="0">
                  <a:moveTo>
                    <a:pt x="2595" y="1"/>
                  </a:moveTo>
                  <a:lnTo>
                    <a:pt x="0" y="3555"/>
                  </a:lnTo>
                  <a:lnTo>
                    <a:pt x="1414" y="4585"/>
                  </a:lnTo>
                  <a:lnTo>
                    <a:pt x="3999" y="1031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52750" y="4274425"/>
              <a:ext cx="112875" cy="52525"/>
            </a:xfrm>
            <a:custGeom>
              <a:avLst/>
              <a:gdLst/>
              <a:ahLst/>
              <a:cxnLst/>
              <a:rect l="l" t="t" r="r" b="b"/>
              <a:pathLst>
                <a:path w="4515" h="2101" extrusionOk="0">
                  <a:moveTo>
                    <a:pt x="142" y="0"/>
                  </a:moveTo>
                  <a:lnTo>
                    <a:pt x="1" y="1747"/>
                  </a:lnTo>
                  <a:lnTo>
                    <a:pt x="4373" y="2101"/>
                  </a:lnTo>
                  <a:lnTo>
                    <a:pt x="4514" y="35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4921100" y="4629100"/>
              <a:ext cx="113875" cy="101000"/>
            </a:xfrm>
            <a:custGeom>
              <a:avLst/>
              <a:gdLst/>
              <a:ahLst/>
              <a:cxnLst/>
              <a:rect l="l" t="t" r="r" b="b"/>
              <a:pathLst>
                <a:path w="4555" h="4040" extrusionOk="0">
                  <a:moveTo>
                    <a:pt x="3504" y="0"/>
                  </a:moveTo>
                  <a:lnTo>
                    <a:pt x="0" y="2646"/>
                  </a:lnTo>
                  <a:lnTo>
                    <a:pt x="1061" y="4039"/>
                  </a:lnTo>
                  <a:lnTo>
                    <a:pt x="4554" y="1394"/>
                  </a:lnTo>
                  <a:lnTo>
                    <a:pt x="35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5623625" y="4190875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0"/>
                  </a:moveTo>
                  <a:lnTo>
                    <a:pt x="1" y="1535"/>
                  </a:lnTo>
                  <a:lnTo>
                    <a:pt x="3868" y="3615"/>
                  </a:lnTo>
                  <a:lnTo>
                    <a:pt x="4696" y="208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5002625" y="4391800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1"/>
                  </a:moveTo>
                  <a:lnTo>
                    <a:pt x="1" y="1536"/>
                  </a:lnTo>
                  <a:lnTo>
                    <a:pt x="3868" y="3616"/>
                  </a:lnTo>
                  <a:lnTo>
                    <a:pt x="4696" y="2081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4594175" y="4763900"/>
              <a:ext cx="118175" cy="80800"/>
            </a:xfrm>
            <a:custGeom>
              <a:avLst/>
              <a:gdLst/>
              <a:ahLst/>
              <a:cxnLst/>
              <a:rect l="l" t="t" r="r" b="b"/>
              <a:pathLst>
                <a:path w="4727" h="3232" extrusionOk="0">
                  <a:moveTo>
                    <a:pt x="647" y="1"/>
                  </a:moveTo>
                  <a:lnTo>
                    <a:pt x="1" y="1626"/>
                  </a:lnTo>
                  <a:lnTo>
                    <a:pt x="4090" y="3232"/>
                  </a:lnTo>
                  <a:lnTo>
                    <a:pt x="4727" y="160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5416125" y="4546550"/>
              <a:ext cx="58850" cy="114875"/>
            </a:xfrm>
            <a:custGeom>
              <a:avLst/>
              <a:gdLst/>
              <a:ahLst/>
              <a:cxnLst/>
              <a:rect l="l" t="t" r="r" b="b"/>
              <a:pathLst>
                <a:path w="2354" h="4595" extrusionOk="0">
                  <a:moveTo>
                    <a:pt x="616" y="1"/>
                  </a:moveTo>
                  <a:lnTo>
                    <a:pt x="1" y="434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5211150" y="4145675"/>
              <a:ext cx="102775" cy="113125"/>
            </a:xfrm>
            <a:custGeom>
              <a:avLst/>
              <a:gdLst/>
              <a:ahLst/>
              <a:cxnLst/>
              <a:rect l="l" t="t" r="r" b="b"/>
              <a:pathLst>
                <a:path w="4111" h="4525" extrusionOk="0">
                  <a:moveTo>
                    <a:pt x="1364" y="1"/>
                  </a:moveTo>
                  <a:lnTo>
                    <a:pt x="0" y="1091"/>
                  </a:lnTo>
                  <a:lnTo>
                    <a:pt x="2737" y="4524"/>
                  </a:lnTo>
                  <a:lnTo>
                    <a:pt x="4110" y="3434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4687850" y="4469300"/>
              <a:ext cx="58825" cy="114900"/>
            </a:xfrm>
            <a:custGeom>
              <a:avLst/>
              <a:gdLst/>
              <a:ahLst/>
              <a:cxnLst/>
              <a:rect l="l" t="t" r="r" b="b"/>
              <a:pathLst>
                <a:path w="2353" h="4596" extrusionOk="0">
                  <a:moveTo>
                    <a:pt x="616" y="1"/>
                  </a:moveTo>
                  <a:lnTo>
                    <a:pt x="0" y="435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27675" y="3632725"/>
              <a:ext cx="64150" cy="116400"/>
            </a:xfrm>
            <a:custGeom>
              <a:avLst/>
              <a:gdLst/>
              <a:ahLst/>
              <a:cxnLst/>
              <a:rect l="l" t="t" r="r" b="b"/>
              <a:pathLst>
                <a:path w="2566" h="4656" extrusionOk="0">
                  <a:moveTo>
                    <a:pt x="849" y="1"/>
                  </a:moveTo>
                  <a:lnTo>
                    <a:pt x="1" y="4312"/>
                  </a:lnTo>
                  <a:lnTo>
                    <a:pt x="1717" y="4655"/>
                  </a:lnTo>
                  <a:lnTo>
                    <a:pt x="2565" y="344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478375" y="3420425"/>
              <a:ext cx="98225" cy="114875"/>
            </a:xfrm>
            <a:custGeom>
              <a:avLst/>
              <a:gdLst/>
              <a:ahLst/>
              <a:cxnLst/>
              <a:rect l="l" t="t" r="r" b="b"/>
              <a:pathLst>
                <a:path w="3929" h="4595" extrusionOk="0">
                  <a:moveTo>
                    <a:pt x="2505" y="0"/>
                  </a:moveTo>
                  <a:lnTo>
                    <a:pt x="1" y="3605"/>
                  </a:lnTo>
                  <a:lnTo>
                    <a:pt x="1425" y="4595"/>
                  </a:lnTo>
                  <a:lnTo>
                    <a:pt x="3929" y="99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371350" y="31124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93" y="1"/>
                  </a:moveTo>
                  <a:lnTo>
                    <a:pt x="1" y="213"/>
                  </a:lnTo>
                  <a:lnTo>
                    <a:pt x="91" y="1959"/>
                  </a:lnTo>
                  <a:lnTo>
                    <a:pt x="4474" y="173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7052925" y="3360350"/>
              <a:ext cx="63900" cy="116400"/>
            </a:xfrm>
            <a:custGeom>
              <a:avLst/>
              <a:gdLst/>
              <a:ahLst/>
              <a:cxnLst/>
              <a:rect l="l" t="t" r="r" b="b"/>
              <a:pathLst>
                <a:path w="2556" h="4656" extrusionOk="0">
                  <a:moveTo>
                    <a:pt x="849" y="0"/>
                  </a:moveTo>
                  <a:lnTo>
                    <a:pt x="1" y="4312"/>
                  </a:lnTo>
                  <a:lnTo>
                    <a:pt x="1718" y="4655"/>
                  </a:lnTo>
                  <a:lnTo>
                    <a:pt x="2556" y="344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772225" y="42499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97"/>
                  </a:lnTo>
                  <a:lnTo>
                    <a:pt x="4262" y="2798"/>
                  </a:lnTo>
                  <a:lnTo>
                    <a:pt x="4696" y="1102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5910150" y="46268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87"/>
                  </a:lnTo>
                  <a:lnTo>
                    <a:pt x="4251" y="2798"/>
                  </a:lnTo>
                  <a:lnTo>
                    <a:pt x="4696" y="1101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15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93" name="Google Shape;393;p8"/>
          <p:cNvGrpSpPr/>
          <p:nvPr/>
        </p:nvGrpSpPr>
        <p:grpSpPr>
          <a:xfrm>
            <a:off x="-5596073" y="4700231"/>
            <a:ext cx="20336146" cy="3511718"/>
            <a:chOff x="-5596083" y="4138656"/>
            <a:chExt cx="20336146" cy="3511718"/>
          </a:xfrm>
        </p:grpSpPr>
        <p:sp>
          <p:nvSpPr>
            <p:cNvPr id="394" name="Google Shape;394;p8"/>
            <p:cNvSpPr/>
            <p:nvPr/>
          </p:nvSpPr>
          <p:spPr>
            <a:xfrm>
              <a:off x="-5596083" y="4138656"/>
              <a:ext cx="20336146" cy="3511718"/>
            </a:xfrm>
            <a:custGeom>
              <a:avLst/>
              <a:gdLst/>
              <a:ahLst/>
              <a:cxnLst/>
              <a:rect l="l" t="t" r="r" b="b"/>
              <a:pathLst>
                <a:path w="284810" h="49182" extrusionOk="0">
                  <a:moveTo>
                    <a:pt x="284810" y="49182"/>
                  </a:moveTo>
                  <a:lnTo>
                    <a:pt x="0" y="49182"/>
                  </a:lnTo>
                  <a:lnTo>
                    <a:pt x="75771" y="0"/>
                  </a:lnTo>
                  <a:lnTo>
                    <a:pt x="208932" y="0"/>
                  </a:lnTo>
                  <a:close/>
                </a:path>
              </a:pathLst>
            </a:custGeom>
            <a:solidFill>
              <a:srgbClr val="80B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-5586943" y="4143226"/>
              <a:ext cx="5872713" cy="3501079"/>
            </a:xfrm>
            <a:custGeom>
              <a:avLst/>
              <a:gdLst/>
              <a:ahLst/>
              <a:cxnLst/>
              <a:rect l="l" t="t" r="r" b="b"/>
              <a:pathLst>
                <a:path w="82248" h="49033" extrusionOk="0">
                  <a:moveTo>
                    <a:pt x="14364" y="49032"/>
                  </a:moveTo>
                  <a:lnTo>
                    <a:pt x="0" y="49032"/>
                  </a:lnTo>
                  <a:lnTo>
                    <a:pt x="75515" y="0"/>
                  </a:lnTo>
                  <a:lnTo>
                    <a:pt x="82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-3831870" y="4143226"/>
              <a:ext cx="4940268" cy="3501079"/>
            </a:xfrm>
            <a:custGeom>
              <a:avLst/>
              <a:gdLst/>
              <a:ahLst/>
              <a:cxnLst/>
              <a:rect l="l" t="t" r="r" b="b"/>
              <a:pathLst>
                <a:path w="69189" h="49033" extrusionOk="0">
                  <a:moveTo>
                    <a:pt x="14321" y="49032"/>
                  </a:moveTo>
                  <a:lnTo>
                    <a:pt x="0" y="49032"/>
                  </a:lnTo>
                  <a:lnTo>
                    <a:pt x="62455" y="0"/>
                  </a:lnTo>
                  <a:lnTo>
                    <a:pt x="691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-2078296" y="4143226"/>
              <a:ext cx="4007751" cy="3501079"/>
            </a:xfrm>
            <a:custGeom>
              <a:avLst/>
              <a:gdLst/>
              <a:ahLst/>
              <a:cxnLst/>
              <a:rect l="l" t="t" r="r" b="b"/>
              <a:pathLst>
                <a:path w="56129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49396" y="0"/>
                  </a:lnTo>
                  <a:lnTo>
                    <a:pt x="561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-324722" y="4143226"/>
              <a:ext cx="3076805" cy="3501079"/>
            </a:xfrm>
            <a:custGeom>
              <a:avLst/>
              <a:gdLst/>
              <a:ahLst/>
              <a:cxnLst/>
              <a:rect l="l" t="t" r="r" b="b"/>
              <a:pathLst>
                <a:path w="43091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36357" y="0"/>
                  </a:lnTo>
                  <a:lnTo>
                    <a:pt x="43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1430352" y="4143226"/>
              <a:ext cx="2144288" cy="3501079"/>
            </a:xfrm>
            <a:custGeom>
              <a:avLst/>
              <a:gdLst/>
              <a:ahLst/>
              <a:cxnLst/>
              <a:rect l="l" t="t" r="r" b="b"/>
              <a:pathLst>
                <a:path w="30031" h="49033" extrusionOk="0">
                  <a:moveTo>
                    <a:pt x="14321" y="49032"/>
                  </a:moveTo>
                  <a:lnTo>
                    <a:pt x="0" y="49032"/>
                  </a:lnTo>
                  <a:lnTo>
                    <a:pt x="23319" y="0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3183926" y="4143226"/>
              <a:ext cx="1211843" cy="3501079"/>
            </a:xfrm>
            <a:custGeom>
              <a:avLst/>
              <a:gdLst/>
              <a:ahLst/>
              <a:cxnLst/>
              <a:rect l="l" t="t" r="r" b="b"/>
              <a:pathLst>
                <a:path w="16972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10281" y="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4739072" y="4143226"/>
              <a:ext cx="1220983" cy="3501079"/>
            </a:xfrm>
            <a:custGeom>
              <a:avLst/>
              <a:gdLst/>
              <a:ahLst/>
              <a:cxnLst/>
              <a:rect l="l" t="t" r="r" b="b"/>
              <a:pathLst>
                <a:path w="17100" h="49033" extrusionOk="0">
                  <a:moveTo>
                    <a:pt x="17099" y="49032"/>
                  </a:moveTo>
                  <a:lnTo>
                    <a:pt x="2757" y="49032"/>
                  </a:lnTo>
                  <a:lnTo>
                    <a:pt x="0" y="0"/>
                  </a:lnTo>
                  <a:lnTo>
                    <a:pt x="67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5561629" y="4143226"/>
              <a:ext cx="2152000" cy="3501079"/>
            </a:xfrm>
            <a:custGeom>
              <a:avLst/>
              <a:gdLst/>
              <a:ahLst/>
              <a:cxnLst/>
              <a:rect l="l" t="t" r="r" b="b"/>
              <a:pathLst>
                <a:path w="30139" h="49033" extrusionOk="0">
                  <a:moveTo>
                    <a:pt x="30138" y="49032"/>
                  </a:moveTo>
                  <a:lnTo>
                    <a:pt x="15818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384257" y="4143226"/>
              <a:ext cx="3084445" cy="3501079"/>
            </a:xfrm>
            <a:custGeom>
              <a:avLst/>
              <a:gdLst/>
              <a:ahLst/>
              <a:cxnLst/>
              <a:rect l="l" t="t" r="r" b="b"/>
              <a:pathLst>
                <a:path w="43198" h="49033" extrusionOk="0">
                  <a:moveTo>
                    <a:pt x="43197" y="49032"/>
                  </a:moveTo>
                  <a:lnTo>
                    <a:pt x="28855" y="49032"/>
                  </a:lnTo>
                  <a:lnTo>
                    <a:pt x="0" y="0"/>
                  </a:lnTo>
                  <a:lnTo>
                    <a:pt x="6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7206885" y="4143226"/>
              <a:ext cx="4015391" cy="3501079"/>
            </a:xfrm>
            <a:custGeom>
              <a:avLst/>
              <a:gdLst/>
              <a:ahLst/>
              <a:cxnLst/>
              <a:rect l="l" t="t" r="r" b="b"/>
              <a:pathLst>
                <a:path w="56236" h="49033" extrusionOk="0">
                  <a:moveTo>
                    <a:pt x="56235" y="49032"/>
                  </a:moveTo>
                  <a:lnTo>
                    <a:pt x="41915" y="49032"/>
                  </a:lnTo>
                  <a:lnTo>
                    <a:pt x="0" y="0"/>
                  </a:lnTo>
                  <a:lnTo>
                    <a:pt x="6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8029442" y="4143226"/>
              <a:ext cx="4946408" cy="3501079"/>
            </a:xfrm>
            <a:custGeom>
              <a:avLst/>
              <a:gdLst/>
              <a:ahLst/>
              <a:cxnLst/>
              <a:rect l="l" t="t" r="r" b="b"/>
              <a:pathLst>
                <a:path w="69275" h="49033" extrusionOk="0">
                  <a:moveTo>
                    <a:pt x="69274" y="49032"/>
                  </a:moveTo>
                  <a:lnTo>
                    <a:pt x="54953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8850499" y="4143226"/>
              <a:ext cx="5880424" cy="3501079"/>
            </a:xfrm>
            <a:custGeom>
              <a:avLst/>
              <a:gdLst/>
              <a:ahLst/>
              <a:cxnLst/>
              <a:rect l="l" t="t" r="r" b="b"/>
              <a:pathLst>
                <a:path w="82356" h="49033" extrusionOk="0">
                  <a:moveTo>
                    <a:pt x="82355" y="49032"/>
                  </a:moveTo>
                  <a:lnTo>
                    <a:pt x="68013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" name="Google Shape;407;p8"/>
            <p:cNvGrpSpPr/>
            <p:nvPr/>
          </p:nvGrpSpPr>
          <p:grpSpPr>
            <a:xfrm>
              <a:off x="-4225655" y="4326373"/>
              <a:ext cx="17593719" cy="3021825"/>
              <a:chOff x="-4225655" y="4326373"/>
              <a:chExt cx="17593719" cy="3021825"/>
            </a:xfrm>
          </p:grpSpPr>
          <p:sp>
            <p:nvSpPr>
              <p:cNvPr id="408" name="Google Shape;408;p8"/>
              <p:cNvSpPr/>
              <p:nvPr/>
            </p:nvSpPr>
            <p:spPr>
              <a:xfrm>
                <a:off x="-4225655" y="4326373"/>
                <a:ext cx="8790790" cy="3021825"/>
              </a:xfrm>
              <a:custGeom>
                <a:avLst/>
                <a:gdLst/>
                <a:ahLst/>
                <a:cxnLst/>
                <a:rect l="l" t="t" r="r" b="b"/>
                <a:pathLst>
                  <a:path w="123116" h="42321" fill="none" extrusionOk="0">
                    <a:moveTo>
                      <a:pt x="123116" y="42321"/>
                    </a:moveTo>
                    <a:lnTo>
                      <a:pt x="1" y="42321"/>
                    </a:lnTo>
                    <a:lnTo>
                      <a:pt x="58609" y="0"/>
                    </a:lnTo>
                    <a:lnTo>
                      <a:pt x="123116" y="0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-3473215" y="4871174"/>
                <a:ext cx="4067301" cy="1933723"/>
              </a:xfrm>
              <a:custGeom>
                <a:avLst/>
                <a:gdLst/>
                <a:ahLst/>
                <a:cxnLst/>
                <a:rect l="l" t="t" r="r" b="b"/>
                <a:pathLst>
                  <a:path w="56963" h="27082" fill="none" extrusionOk="0">
                    <a:moveTo>
                      <a:pt x="29176" y="27082"/>
                    </a:moveTo>
                    <a:lnTo>
                      <a:pt x="0" y="27082"/>
                    </a:lnTo>
                    <a:lnTo>
                      <a:pt x="37512" y="1"/>
                    </a:lnTo>
                    <a:lnTo>
                      <a:pt x="56962" y="1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-765847" y="5477096"/>
                <a:ext cx="903599" cy="721951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10111" fill="none" extrusionOk="0">
                    <a:moveTo>
                      <a:pt x="10346" y="0"/>
                    </a:moveTo>
                    <a:lnTo>
                      <a:pt x="1" y="10110"/>
                    </a:lnTo>
                    <a:cubicBezTo>
                      <a:pt x="4767" y="8956"/>
                      <a:pt x="8828" y="7118"/>
                      <a:pt x="10731" y="5044"/>
                    </a:cubicBezTo>
                    <a:cubicBezTo>
                      <a:pt x="12654" y="2993"/>
                      <a:pt x="12334" y="1176"/>
                      <a:pt x="10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-1119860" y="5806690"/>
                <a:ext cx="178578" cy="6419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899" extrusionOk="0">
                    <a:moveTo>
                      <a:pt x="1753" y="1"/>
                    </a:moveTo>
                    <a:cubicBezTo>
                      <a:pt x="1218" y="1"/>
                      <a:pt x="706" y="151"/>
                      <a:pt x="257" y="428"/>
                    </a:cubicBezTo>
                    <a:cubicBezTo>
                      <a:pt x="0" y="664"/>
                      <a:pt x="171" y="899"/>
                      <a:pt x="748" y="899"/>
                    </a:cubicBezTo>
                    <a:cubicBezTo>
                      <a:pt x="1261" y="899"/>
                      <a:pt x="1796" y="728"/>
                      <a:pt x="2244" y="428"/>
                    </a:cubicBezTo>
                    <a:cubicBezTo>
                      <a:pt x="2501" y="193"/>
                      <a:pt x="2287" y="1"/>
                      <a:pt x="1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-2676577" y="5445036"/>
                <a:ext cx="1691097" cy="787570"/>
              </a:xfrm>
              <a:custGeom>
                <a:avLst/>
                <a:gdLst/>
                <a:ahLst/>
                <a:cxnLst/>
                <a:rect l="l" t="t" r="r" b="b"/>
                <a:pathLst>
                  <a:path w="23684" h="11030" fill="none" extrusionOk="0">
                    <a:moveTo>
                      <a:pt x="9940" y="11029"/>
                    </a:moveTo>
                    <a:lnTo>
                      <a:pt x="1" y="11029"/>
                    </a:lnTo>
                    <a:lnTo>
                      <a:pt x="15240" y="0"/>
                    </a:lnTo>
                    <a:lnTo>
                      <a:pt x="23683" y="0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4572704" y="4326373"/>
                <a:ext cx="8795360" cy="3021825"/>
              </a:xfrm>
              <a:custGeom>
                <a:avLst/>
                <a:gdLst/>
                <a:ahLst/>
                <a:cxnLst/>
                <a:rect l="l" t="t" r="r" b="b"/>
                <a:pathLst>
                  <a:path w="123180" h="42321" fill="none" extrusionOk="0">
                    <a:moveTo>
                      <a:pt x="0" y="0"/>
                    </a:moveTo>
                    <a:lnTo>
                      <a:pt x="64486" y="0"/>
                    </a:lnTo>
                    <a:lnTo>
                      <a:pt x="123179" y="42321"/>
                    </a:lnTo>
                    <a:lnTo>
                      <a:pt x="107" y="42321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8543754" y="4871174"/>
                <a:ext cx="4071870" cy="1933723"/>
              </a:xfrm>
              <a:custGeom>
                <a:avLst/>
                <a:gdLst/>
                <a:ahLst/>
                <a:cxnLst/>
                <a:rect l="l" t="t" r="r" b="b"/>
                <a:pathLst>
                  <a:path w="57027" h="27082" fill="none" extrusionOk="0">
                    <a:moveTo>
                      <a:pt x="1" y="1"/>
                    </a:moveTo>
                    <a:lnTo>
                      <a:pt x="19451" y="1"/>
                    </a:lnTo>
                    <a:lnTo>
                      <a:pt x="57027" y="27082"/>
                    </a:lnTo>
                    <a:lnTo>
                      <a:pt x="27851" y="27082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9000088" y="5477096"/>
                <a:ext cx="908168" cy="721951"/>
              </a:xfrm>
              <a:custGeom>
                <a:avLst/>
                <a:gdLst/>
                <a:ahLst/>
                <a:cxnLst/>
                <a:rect l="l" t="t" r="r" b="b"/>
                <a:pathLst>
                  <a:path w="12719" h="10111" fill="none" extrusionOk="0">
                    <a:moveTo>
                      <a:pt x="12718" y="10110"/>
                    </a:moveTo>
                    <a:lnTo>
                      <a:pt x="2352" y="0"/>
                    </a:lnTo>
                    <a:cubicBezTo>
                      <a:pt x="343" y="1176"/>
                      <a:pt x="1" y="2993"/>
                      <a:pt x="1946" y="5044"/>
                    </a:cubicBezTo>
                    <a:cubicBezTo>
                      <a:pt x="3891" y="7118"/>
                      <a:pt x="7930" y="8956"/>
                      <a:pt x="12718" y="10110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10082121" y="5806690"/>
                <a:ext cx="180149" cy="6419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899" extrusionOk="0">
                    <a:moveTo>
                      <a:pt x="728" y="1"/>
                    </a:moveTo>
                    <a:cubicBezTo>
                      <a:pt x="193" y="1"/>
                      <a:pt x="1" y="193"/>
                      <a:pt x="257" y="428"/>
                    </a:cubicBezTo>
                    <a:cubicBezTo>
                      <a:pt x="706" y="728"/>
                      <a:pt x="1219" y="877"/>
                      <a:pt x="1754" y="899"/>
                    </a:cubicBezTo>
                    <a:cubicBezTo>
                      <a:pt x="2309" y="899"/>
                      <a:pt x="2523" y="685"/>
                      <a:pt x="2245" y="428"/>
                    </a:cubicBezTo>
                    <a:cubicBezTo>
                      <a:pt x="1796" y="151"/>
                      <a:pt x="1262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10124891" y="5445036"/>
                <a:ext cx="1694096" cy="787570"/>
              </a:xfrm>
              <a:custGeom>
                <a:avLst/>
                <a:gdLst/>
                <a:ahLst/>
                <a:cxnLst/>
                <a:rect l="l" t="t" r="r" b="b"/>
                <a:pathLst>
                  <a:path w="23726" h="11030" fill="none" extrusionOk="0">
                    <a:moveTo>
                      <a:pt x="0" y="0"/>
                    </a:moveTo>
                    <a:lnTo>
                      <a:pt x="8443" y="0"/>
                    </a:lnTo>
                    <a:lnTo>
                      <a:pt x="23726" y="11029"/>
                    </a:lnTo>
                    <a:lnTo>
                      <a:pt x="13787" y="11029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580709" y="5420616"/>
                <a:ext cx="1979492" cy="773789"/>
              </a:xfrm>
              <a:custGeom>
                <a:avLst/>
                <a:gdLst/>
                <a:ahLst/>
                <a:cxnLst/>
                <a:rect l="l" t="t" r="r" b="b"/>
                <a:pathLst>
                  <a:path w="27723" h="10837" fill="none" extrusionOk="0">
                    <a:moveTo>
                      <a:pt x="27722" y="5408"/>
                    </a:moveTo>
                    <a:cubicBezTo>
                      <a:pt x="27722" y="8400"/>
                      <a:pt x="21524" y="10837"/>
                      <a:pt x="13851" y="10837"/>
                    </a:cubicBezTo>
                    <a:cubicBezTo>
                      <a:pt x="6199" y="10837"/>
                      <a:pt x="0" y="8400"/>
                      <a:pt x="0" y="5408"/>
                    </a:cubicBezTo>
                    <a:cubicBezTo>
                      <a:pt x="0" y="2416"/>
                      <a:pt x="6199" y="0"/>
                      <a:pt x="13851" y="0"/>
                    </a:cubicBezTo>
                    <a:cubicBezTo>
                      <a:pt x="21524" y="0"/>
                      <a:pt x="27722" y="2416"/>
                      <a:pt x="27722" y="5408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9" name="Google Shape;419;p8"/>
          <p:cNvGrpSpPr/>
          <p:nvPr/>
        </p:nvGrpSpPr>
        <p:grpSpPr>
          <a:xfrm>
            <a:off x="-758173" y="-443900"/>
            <a:ext cx="3672473" cy="6031299"/>
            <a:chOff x="237850" y="660025"/>
            <a:chExt cx="2725600" cy="4476250"/>
          </a:xfrm>
        </p:grpSpPr>
        <p:sp>
          <p:nvSpPr>
            <p:cNvPr id="420" name="Google Shape;420;p8"/>
            <p:cNvSpPr/>
            <p:nvPr/>
          </p:nvSpPr>
          <p:spPr>
            <a:xfrm>
              <a:off x="582175" y="3663275"/>
              <a:ext cx="109600" cy="43700"/>
            </a:xfrm>
            <a:custGeom>
              <a:avLst/>
              <a:gdLst/>
              <a:ahLst/>
              <a:cxnLst/>
              <a:rect l="l" t="t" r="r" b="b"/>
              <a:pathLst>
                <a:path w="4384" h="1748" extrusionOk="0">
                  <a:moveTo>
                    <a:pt x="1" y="0"/>
                  </a:moveTo>
                  <a:lnTo>
                    <a:pt x="1" y="1747"/>
                  </a:lnTo>
                  <a:lnTo>
                    <a:pt x="4383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1258975" y="4396100"/>
              <a:ext cx="117900" cy="84350"/>
            </a:xfrm>
            <a:custGeom>
              <a:avLst/>
              <a:gdLst/>
              <a:ahLst/>
              <a:cxnLst/>
              <a:rect l="l" t="t" r="r" b="b"/>
              <a:pathLst>
                <a:path w="4716" h="3374" extrusionOk="0">
                  <a:moveTo>
                    <a:pt x="697" y="0"/>
                  </a:moveTo>
                  <a:lnTo>
                    <a:pt x="0" y="1606"/>
                  </a:lnTo>
                  <a:lnTo>
                    <a:pt x="4019" y="3373"/>
                  </a:lnTo>
                  <a:lnTo>
                    <a:pt x="471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1939550" y="4427400"/>
              <a:ext cx="114375" cy="100250"/>
            </a:xfrm>
            <a:custGeom>
              <a:avLst/>
              <a:gdLst/>
              <a:ahLst/>
              <a:cxnLst/>
              <a:rect l="l" t="t" r="r" b="b"/>
              <a:pathLst>
                <a:path w="4575" h="4010" extrusionOk="0">
                  <a:moveTo>
                    <a:pt x="3534" y="1"/>
                  </a:moveTo>
                  <a:lnTo>
                    <a:pt x="0" y="2606"/>
                  </a:lnTo>
                  <a:lnTo>
                    <a:pt x="1040" y="4009"/>
                  </a:lnTo>
                  <a:lnTo>
                    <a:pt x="4575" y="1404"/>
                  </a:lnTo>
                  <a:lnTo>
                    <a:pt x="35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2849075" y="4371875"/>
              <a:ext cx="114375" cy="100225"/>
            </a:xfrm>
            <a:custGeom>
              <a:avLst/>
              <a:gdLst/>
              <a:ahLst/>
              <a:cxnLst/>
              <a:rect l="l" t="t" r="r" b="b"/>
              <a:pathLst>
                <a:path w="4575" h="4009" extrusionOk="0">
                  <a:moveTo>
                    <a:pt x="3535" y="0"/>
                  </a:moveTo>
                  <a:lnTo>
                    <a:pt x="1" y="2605"/>
                  </a:lnTo>
                  <a:lnTo>
                    <a:pt x="1041" y="4009"/>
                  </a:lnTo>
                  <a:lnTo>
                    <a:pt x="4575" y="1404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2286400" y="4685900"/>
              <a:ext cx="43700" cy="109825"/>
            </a:xfrm>
            <a:custGeom>
              <a:avLst/>
              <a:gdLst/>
              <a:ahLst/>
              <a:cxnLst/>
              <a:rect l="l" t="t" r="r" b="b"/>
              <a:pathLst>
                <a:path w="1748" h="4393" extrusionOk="0">
                  <a:moveTo>
                    <a:pt x="0" y="0"/>
                  </a:moveTo>
                  <a:lnTo>
                    <a:pt x="0" y="4393"/>
                  </a:lnTo>
                  <a:lnTo>
                    <a:pt x="1747" y="4393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2641575" y="4923950"/>
              <a:ext cx="118175" cy="82325"/>
            </a:xfrm>
            <a:custGeom>
              <a:avLst/>
              <a:gdLst/>
              <a:ahLst/>
              <a:cxnLst/>
              <a:rect l="l" t="t" r="r" b="b"/>
              <a:pathLst>
                <a:path w="4727" h="3293" extrusionOk="0">
                  <a:moveTo>
                    <a:pt x="657" y="0"/>
                  </a:moveTo>
                  <a:lnTo>
                    <a:pt x="1" y="1626"/>
                  </a:lnTo>
                  <a:lnTo>
                    <a:pt x="4060" y="3292"/>
                  </a:lnTo>
                  <a:lnTo>
                    <a:pt x="4726" y="1677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39025" y="2920600"/>
              <a:ext cx="118150" cy="84075"/>
            </a:xfrm>
            <a:custGeom>
              <a:avLst/>
              <a:gdLst/>
              <a:ahLst/>
              <a:cxnLst/>
              <a:rect l="l" t="t" r="r" b="b"/>
              <a:pathLst>
                <a:path w="4726" h="3363" extrusionOk="0">
                  <a:moveTo>
                    <a:pt x="707" y="0"/>
                  </a:moveTo>
                  <a:lnTo>
                    <a:pt x="0" y="1596"/>
                  </a:lnTo>
                  <a:lnTo>
                    <a:pt x="4029" y="3363"/>
                  </a:lnTo>
                  <a:lnTo>
                    <a:pt x="4726" y="1767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1965550" y="1064925"/>
              <a:ext cx="118175" cy="84075"/>
            </a:xfrm>
            <a:custGeom>
              <a:avLst/>
              <a:gdLst/>
              <a:ahLst/>
              <a:cxnLst/>
              <a:rect l="l" t="t" r="r" b="b"/>
              <a:pathLst>
                <a:path w="4727" h="3363" extrusionOk="0">
                  <a:moveTo>
                    <a:pt x="697" y="0"/>
                  </a:moveTo>
                  <a:lnTo>
                    <a:pt x="0" y="1596"/>
                  </a:lnTo>
                  <a:lnTo>
                    <a:pt x="4019" y="3363"/>
                  </a:lnTo>
                  <a:lnTo>
                    <a:pt x="472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1190825" y="3453500"/>
              <a:ext cx="50500" cy="112350"/>
            </a:xfrm>
            <a:custGeom>
              <a:avLst/>
              <a:gdLst/>
              <a:ahLst/>
              <a:cxnLst/>
              <a:rect l="l" t="t" r="r" b="b"/>
              <a:pathLst>
                <a:path w="2020" h="4494" extrusionOk="0">
                  <a:moveTo>
                    <a:pt x="273" y="0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2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2095800" y="4191375"/>
              <a:ext cx="50275" cy="112100"/>
            </a:xfrm>
            <a:custGeom>
              <a:avLst/>
              <a:gdLst/>
              <a:ahLst/>
              <a:cxnLst/>
              <a:rect l="l" t="t" r="r" b="b"/>
              <a:pathLst>
                <a:path w="2011" h="448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84"/>
                  </a:lnTo>
                  <a:lnTo>
                    <a:pt x="201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2644100" y="4122200"/>
              <a:ext cx="118175" cy="86625"/>
            </a:xfrm>
            <a:custGeom>
              <a:avLst/>
              <a:gdLst/>
              <a:ahLst/>
              <a:cxnLst/>
              <a:rect l="l" t="t" r="r" b="b"/>
              <a:pathLst>
                <a:path w="4727" h="3465" extrusionOk="0">
                  <a:moveTo>
                    <a:pt x="758" y="1"/>
                  </a:moveTo>
                  <a:lnTo>
                    <a:pt x="1" y="1576"/>
                  </a:lnTo>
                  <a:lnTo>
                    <a:pt x="3969" y="3464"/>
                  </a:lnTo>
                  <a:lnTo>
                    <a:pt x="4726" y="1889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2400250" y="4371100"/>
              <a:ext cx="92675" cy="116900"/>
            </a:xfrm>
            <a:custGeom>
              <a:avLst/>
              <a:gdLst/>
              <a:ahLst/>
              <a:cxnLst/>
              <a:rect l="l" t="t" r="r" b="b"/>
              <a:pathLst>
                <a:path w="3707" h="4676" extrusionOk="0">
                  <a:moveTo>
                    <a:pt x="1515" y="1"/>
                  </a:moveTo>
                  <a:lnTo>
                    <a:pt x="0" y="869"/>
                  </a:lnTo>
                  <a:lnTo>
                    <a:pt x="2202" y="4676"/>
                  </a:lnTo>
                  <a:lnTo>
                    <a:pt x="3706" y="3797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2651175" y="4658375"/>
              <a:ext cx="117400" cy="69700"/>
            </a:xfrm>
            <a:custGeom>
              <a:avLst/>
              <a:gdLst/>
              <a:ahLst/>
              <a:cxnLst/>
              <a:rect l="l" t="t" r="r" b="b"/>
              <a:pathLst>
                <a:path w="4696" h="2788" extrusionOk="0">
                  <a:moveTo>
                    <a:pt x="4261" y="1"/>
                  </a:moveTo>
                  <a:lnTo>
                    <a:pt x="0" y="1091"/>
                  </a:lnTo>
                  <a:lnTo>
                    <a:pt x="434" y="2788"/>
                  </a:lnTo>
                  <a:lnTo>
                    <a:pt x="4696" y="1697"/>
                  </a:lnTo>
                  <a:lnTo>
                    <a:pt x="4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303750" y="2062050"/>
              <a:ext cx="50250" cy="112375"/>
            </a:xfrm>
            <a:custGeom>
              <a:avLst/>
              <a:gdLst/>
              <a:ahLst/>
              <a:cxnLst/>
              <a:rect l="l" t="t" r="r" b="b"/>
              <a:pathLst>
                <a:path w="2010" h="4495" extrusionOk="0">
                  <a:moveTo>
                    <a:pt x="263" y="1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10" y="102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2237925" y="786475"/>
              <a:ext cx="114125" cy="56575"/>
            </a:xfrm>
            <a:custGeom>
              <a:avLst/>
              <a:gdLst/>
              <a:ahLst/>
              <a:cxnLst/>
              <a:rect l="l" t="t" r="r" b="b"/>
              <a:pathLst>
                <a:path w="4565" h="2263" extrusionOk="0">
                  <a:moveTo>
                    <a:pt x="203" y="1"/>
                  </a:moveTo>
                  <a:lnTo>
                    <a:pt x="1" y="1738"/>
                  </a:lnTo>
                  <a:lnTo>
                    <a:pt x="4353" y="2263"/>
                  </a:lnTo>
                  <a:lnTo>
                    <a:pt x="4565" y="526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1555325" y="1172975"/>
              <a:ext cx="96225" cy="115875"/>
            </a:xfrm>
            <a:custGeom>
              <a:avLst/>
              <a:gdLst/>
              <a:ahLst/>
              <a:cxnLst/>
              <a:rect l="l" t="t" r="r" b="b"/>
              <a:pathLst>
                <a:path w="3849" h="4635" extrusionOk="0">
                  <a:moveTo>
                    <a:pt x="2374" y="0"/>
                  </a:moveTo>
                  <a:lnTo>
                    <a:pt x="1" y="3696"/>
                  </a:lnTo>
                  <a:lnTo>
                    <a:pt x="1475" y="4635"/>
                  </a:lnTo>
                  <a:lnTo>
                    <a:pt x="3848" y="939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1216300" y="1115675"/>
              <a:ext cx="61875" cy="115625"/>
            </a:xfrm>
            <a:custGeom>
              <a:avLst/>
              <a:gdLst/>
              <a:ahLst/>
              <a:cxnLst/>
              <a:rect l="l" t="t" r="r" b="b"/>
              <a:pathLst>
                <a:path w="2475" h="4625" extrusionOk="0">
                  <a:moveTo>
                    <a:pt x="1728" y="0"/>
                  </a:moveTo>
                  <a:lnTo>
                    <a:pt x="1" y="303"/>
                  </a:lnTo>
                  <a:lnTo>
                    <a:pt x="758" y="4625"/>
                  </a:lnTo>
                  <a:lnTo>
                    <a:pt x="2475" y="4322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2473700" y="1004850"/>
              <a:ext cx="115650" cy="96950"/>
            </a:xfrm>
            <a:custGeom>
              <a:avLst/>
              <a:gdLst/>
              <a:ahLst/>
              <a:cxnLst/>
              <a:rect l="l" t="t" r="r" b="b"/>
              <a:pathLst>
                <a:path w="4626" h="3878" extrusionOk="0">
                  <a:moveTo>
                    <a:pt x="3656" y="0"/>
                  </a:moveTo>
                  <a:lnTo>
                    <a:pt x="1" y="2424"/>
                  </a:lnTo>
                  <a:lnTo>
                    <a:pt x="970" y="387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1419525" y="725650"/>
              <a:ext cx="66675" cy="116900"/>
            </a:xfrm>
            <a:custGeom>
              <a:avLst/>
              <a:gdLst/>
              <a:ahLst/>
              <a:cxnLst/>
              <a:rect l="l" t="t" r="r" b="b"/>
              <a:pathLst>
                <a:path w="2667" h="4676" extrusionOk="0">
                  <a:moveTo>
                    <a:pt x="1697" y="0"/>
                  </a:moveTo>
                  <a:lnTo>
                    <a:pt x="0" y="394"/>
                  </a:lnTo>
                  <a:lnTo>
                    <a:pt x="960" y="4676"/>
                  </a:lnTo>
                  <a:lnTo>
                    <a:pt x="2666" y="4292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847900" y="676675"/>
              <a:ext cx="103025" cy="112875"/>
            </a:xfrm>
            <a:custGeom>
              <a:avLst/>
              <a:gdLst/>
              <a:ahLst/>
              <a:cxnLst/>
              <a:rect l="l" t="t" r="r" b="b"/>
              <a:pathLst>
                <a:path w="4121" h="4515" extrusionOk="0">
                  <a:moveTo>
                    <a:pt x="2768" y="0"/>
                  </a:moveTo>
                  <a:lnTo>
                    <a:pt x="1" y="3413"/>
                  </a:lnTo>
                  <a:lnTo>
                    <a:pt x="1354" y="4514"/>
                  </a:lnTo>
                  <a:lnTo>
                    <a:pt x="4121" y="1101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65525" y="1646025"/>
              <a:ext cx="117925" cy="77025"/>
            </a:xfrm>
            <a:custGeom>
              <a:avLst/>
              <a:gdLst/>
              <a:ahLst/>
              <a:cxnLst/>
              <a:rect l="l" t="t" r="r" b="b"/>
              <a:pathLst>
                <a:path w="4717" h="3081" extrusionOk="0">
                  <a:moveTo>
                    <a:pt x="566" y="1"/>
                  </a:moveTo>
                  <a:lnTo>
                    <a:pt x="1" y="1657"/>
                  </a:lnTo>
                  <a:lnTo>
                    <a:pt x="4151" y="3081"/>
                  </a:lnTo>
                  <a:lnTo>
                    <a:pt x="4716" y="142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746925" y="1455950"/>
              <a:ext cx="104300" cy="112100"/>
            </a:xfrm>
            <a:custGeom>
              <a:avLst/>
              <a:gdLst/>
              <a:ahLst/>
              <a:cxnLst/>
              <a:rect l="l" t="t" r="r" b="b"/>
              <a:pathLst>
                <a:path w="4172" h="4484" extrusionOk="0">
                  <a:moveTo>
                    <a:pt x="1344" y="1"/>
                  </a:moveTo>
                  <a:lnTo>
                    <a:pt x="1" y="1131"/>
                  </a:lnTo>
                  <a:lnTo>
                    <a:pt x="2838" y="4484"/>
                  </a:lnTo>
                  <a:lnTo>
                    <a:pt x="4171" y="3363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3B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2237675" y="1276725"/>
              <a:ext cx="92425" cy="117150"/>
            </a:xfrm>
            <a:custGeom>
              <a:avLst/>
              <a:gdLst/>
              <a:ahLst/>
              <a:cxnLst/>
              <a:rect l="l" t="t" r="r" b="b"/>
              <a:pathLst>
                <a:path w="3697" h="4686" extrusionOk="0">
                  <a:moveTo>
                    <a:pt x="2182" y="0"/>
                  </a:moveTo>
                  <a:lnTo>
                    <a:pt x="1" y="3817"/>
                  </a:lnTo>
                  <a:lnTo>
                    <a:pt x="1515" y="4686"/>
                  </a:lnTo>
                  <a:lnTo>
                    <a:pt x="3696" y="869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152700" y="2567950"/>
              <a:ext cx="48225" cy="111600"/>
            </a:xfrm>
            <a:custGeom>
              <a:avLst/>
              <a:gdLst/>
              <a:ahLst/>
              <a:cxnLst/>
              <a:rect l="l" t="t" r="r" b="b"/>
              <a:pathLst>
                <a:path w="1929" h="4464" extrusionOk="0">
                  <a:moveTo>
                    <a:pt x="1737" y="0"/>
                  </a:moveTo>
                  <a:lnTo>
                    <a:pt x="0" y="81"/>
                  </a:lnTo>
                  <a:lnTo>
                    <a:pt x="192" y="4463"/>
                  </a:lnTo>
                  <a:lnTo>
                    <a:pt x="1929" y="4393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018150" y="282517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0" y="4100"/>
                  </a:lnTo>
                  <a:lnTo>
                    <a:pt x="1626" y="4726"/>
                  </a:lnTo>
                  <a:lnTo>
                    <a:pt x="3211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482725" y="4260550"/>
              <a:ext cx="80300" cy="118150"/>
            </a:xfrm>
            <a:custGeom>
              <a:avLst/>
              <a:gdLst/>
              <a:ahLst/>
              <a:cxnLst/>
              <a:rect l="l" t="t" r="r" b="b"/>
              <a:pathLst>
                <a:path w="3212" h="4726" extrusionOk="0">
                  <a:moveTo>
                    <a:pt x="1586" y="0"/>
                  </a:moveTo>
                  <a:lnTo>
                    <a:pt x="1" y="4100"/>
                  </a:lnTo>
                  <a:lnTo>
                    <a:pt x="1626" y="4726"/>
                  </a:lnTo>
                  <a:lnTo>
                    <a:pt x="3212" y="62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177175" y="3139450"/>
              <a:ext cx="117675" cy="73000"/>
            </a:xfrm>
            <a:custGeom>
              <a:avLst/>
              <a:gdLst/>
              <a:ahLst/>
              <a:cxnLst/>
              <a:rect l="l" t="t" r="r" b="b"/>
              <a:pathLst>
                <a:path w="4707" h="2920" extrusionOk="0">
                  <a:moveTo>
                    <a:pt x="4211" y="1"/>
                  </a:moveTo>
                  <a:lnTo>
                    <a:pt x="1" y="1243"/>
                  </a:lnTo>
                  <a:lnTo>
                    <a:pt x="496" y="2919"/>
                  </a:lnTo>
                  <a:lnTo>
                    <a:pt x="4706" y="1677"/>
                  </a:lnTo>
                  <a:lnTo>
                    <a:pt x="4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844475" y="2103950"/>
              <a:ext cx="96200" cy="116150"/>
            </a:xfrm>
            <a:custGeom>
              <a:avLst/>
              <a:gdLst/>
              <a:ahLst/>
              <a:cxnLst/>
              <a:rect l="l" t="t" r="r" b="b"/>
              <a:pathLst>
                <a:path w="3848" h="4646" extrusionOk="0">
                  <a:moveTo>
                    <a:pt x="2373" y="1"/>
                  </a:moveTo>
                  <a:lnTo>
                    <a:pt x="0" y="3697"/>
                  </a:lnTo>
                  <a:lnTo>
                    <a:pt x="1475" y="4646"/>
                  </a:lnTo>
                  <a:lnTo>
                    <a:pt x="3847" y="950"/>
                  </a:lnTo>
                  <a:lnTo>
                    <a:pt x="2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781100" y="2506100"/>
              <a:ext cx="115650" cy="97200"/>
            </a:xfrm>
            <a:custGeom>
              <a:avLst/>
              <a:gdLst/>
              <a:ahLst/>
              <a:cxnLst/>
              <a:rect l="l" t="t" r="r" b="b"/>
              <a:pathLst>
                <a:path w="4626" h="3888" extrusionOk="0">
                  <a:moveTo>
                    <a:pt x="3656" y="0"/>
                  </a:moveTo>
                  <a:lnTo>
                    <a:pt x="1" y="2424"/>
                  </a:lnTo>
                  <a:lnTo>
                    <a:pt x="960" y="388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1211775" y="2019900"/>
              <a:ext cx="114625" cy="100250"/>
            </a:xfrm>
            <a:custGeom>
              <a:avLst/>
              <a:gdLst/>
              <a:ahLst/>
              <a:cxnLst/>
              <a:rect l="l" t="t" r="r" b="b"/>
              <a:pathLst>
                <a:path w="4585" h="4010" extrusionOk="0">
                  <a:moveTo>
                    <a:pt x="1040" y="0"/>
                  </a:moveTo>
                  <a:lnTo>
                    <a:pt x="0" y="1414"/>
                  </a:lnTo>
                  <a:lnTo>
                    <a:pt x="3544" y="4009"/>
                  </a:lnTo>
                  <a:lnTo>
                    <a:pt x="4584" y="259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1462175" y="4818175"/>
              <a:ext cx="109850" cy="43700"/>
            </a:xfrm>
            <a:custGeom>
              <a:avLst/>
              <a:gdLst/>
              <a:ahLst/>
              <a:cxnLst/>
              <a:rect l="l" t="t" r="r" b="b"/>
              <a:pathLst>
                <a:path w="4394" h="1748" extrusionOk="0">
                  <a:moveTo>
                    <a:pt x="1" y="1"/>
                  </a:moveTo>
                  <a:lnTo>
                    <a:pt x="1" y="1747"/>
                  </a:lnTo>
                  <a:lnTo>
                    <a:pt x="4393" y="174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1106250" y="5031225"/>
              <a:ext cx="111600" cy="105050"/>
            </a:xfrm>
            <a:custGeom>
              <a:avLst/>
              <a:gdLst/>
              <a:ahLst/>
              <a:cxnLst/>
              <a:rect l="l" t="t" r="r" b="b"/>
              <a:pathLst>
                <a:path w="4464" h="4202" extrusionOk="0">
                  <a:moveTo>
                    <a:pt x="3312" y="1"/>
                  </a:moveTo>
                  <a:lnTo>
                    <a:pt x="0" y="2879"/>
                  </a:lnTo>
                  <a:lnTo>
                    <a:pt x="1141" y="4201"/>
                  </a:lnTo>
                  <a:lnTo>
                    <a:pt x="4464" y="1324"/>
                  </a:lnTo>
                  <a:lnTo>
                    <a:pt x="3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396150" y="3257100"/>
              <a:ext cx="96200" cy="115900"/>
            </a:xfrm>
            <a:custGeom>
              <a:avLst/>
              <a:gdLst/>
              <a:ahLst/>
              <a:cxnLst/>
              <a:rect l="l" t="t" r="r" b="b"/>
              <a:pathLst>
                <a:path w="3848" h="4636" extrusionOk="0">
                  <a:moveTo>
                    <a:pt x="2373" y="0"/>
                  </a:moveTo>
                  <a:lnTo>
                    <a:pt x="0" y="3696"/>
                  </a:lnTo>
                  <a:lnTo>
                    <a:pt x="1474" y="4635"/>
                  </a:lnTo>
                  <a:lnTo>
                    <a:pt x="3847" y="950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623850" y="950825"/>
              <a:ext cx="86350" cy="117900"/>
            </a:xfrm>
            <a:custGeom>
              <a:avLst/>
              <a:gdLst/>
              <a:ahLst/>
              <a:cxnLst/>
              <a:rect l="l" t="t" r="r" b="b"/>
              <a:pathLst>
                <a:path w="3454" h="4716" extrusionOk="0">
                  <a:moveTo>
                    <a:pt x="1868" y="0"/>
                  </a:moveTo>
                  <a:lnTo>
                    <a:pt x="0" y="3969"/>
                  </a:lnTo>
                  <a:lnTo>
                    <a:pt x="1585" y="4716"/>
                  </a:lnTo>
                  <a:lnTo>
                    <a:pt x="3453" y="73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1012100" y="768825"/>
              <a:ext cx="117150" cy="91150"/>
            </a:xfrm>
            <a:custGeom>
              <a:avLst/>
              <a:gdLst/>
              <a:ahLst/>
              <a:cxnLst/>
              <a:rect l="l" t="t" r="r" b="b"/>
              <a:pathLst>
                <a:path w="4686" h="3646" extrusionOk="0">
                  <a:moveTo>
                    <a:pt x="838" y="0"/>
                  </a:moveTo>
                  <a:lnTo>
                    <a:pt x="0" y="1535"/>
                  </a:lnTo>
                  <a:lnTo>
                    <a:pt x="3847" y="3645"/>
                  </a:lnTo>
                  <a:lnTo>
                    <a:pt x="4685" y="211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360050" y="660025"/>
              <a:ext cx="116900" cy="92900"/>
            </a:xfrm>
            <a:custGeom>
              <a:avLst/>
              <a:gdLst/>
              <a:ahLst/>
              <a:cxnLst/>
              <a:rect l="l" t="t" r="r" b="b"/>
              <a:pathLst>
                <a:path w="4676" h="3716" extrusionOk="0">
                  <a:moveTo>
                    <a:pt x="3807" y="0"/>
                  </a:moveTo>
                  <a:lnTo>
                    <a:pt x="0" y="2201"/>
                  </a:lnTo>
                  <a:lnTo>
                    <a:pt x="868" y="3716"/>
                  </a:lnTo>
                  <a:lnTo>
                    <a:pt x="4675" y="1515"/>
                  </a:lnTo>
                  <a:lnTo>
                    <a:pt x="3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237850" y="1312825"/>
              <a:ext cx="118175" cy="82825"/>
            </a:xfrm>
            <a:custGeom>
              <a:avLst/>
              <a:gdLst/>
              <a:ahLst/>
              <a:cxnLst/>
              <a:rect l="l" t="t" r="r" b="b"/>
              <a:pathLst>
                <a:path w="4727" h="3313" extrusionOk="0">
                  <a:moveTo>
                    <a:pt x="677" y="0"/>
                  </a:moveTo>
                  <a:lnTo>
                    <a:pt x="1" y="1616"/>
                  </a:lnTo>
                  <a:lnTo>
                    <a:pt x="4050" y="3312"/>
                  </a:lnTo>
                  <a:lnTo>
                    <a:pt x="4727" y="169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415575" y="1670275"/>
              <a:ext cx="107325" cy="109825"/>
            </a:xfrm>
            <a:custGeom>
              <a:avLst/>
              <a:gdLst/>
              <a:ahLst/>
              <a:cxnLst/>
              <a:rect l="l" t="t" r="r" b="b"/>
              <a:pathLst>
                <a:path w="4293" h="4393" extrusionOk="0">
                  <a:moveTo>
                    <a:pt x="1263" y="0"/>
                  </a:moveTo>
                  <a:lnTo>
                    <a:pt x="1" y="1212"/>
                  </a:lnTo>
                  <a:lnTo>
                    <a:pt x="3030" y="4393"/>
                  </a:lnTo>
                  <a:lnTo>
                    <a:pt x="4292" y="3181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790200" y="1477650"/>
              <a:ext cx="60100" cy="115150"/>
            </a:xfrm>
            <a:custGeom>
              <a:avLst/>
              <a:gdLst/>
              <a:ahLst/>
              <a:cxnLst/>
              <a:rect l="l" t="t" r="r" b="b"/>
              <a:pathLst>
                <a:path w="2404" h="4606" extrusionOk="0">
                  <a:moveTo>
                    <a:pt x="677" y="1"/>
                  </a:moveTo>
                  <a:lnTo>
                    <a:pt x="0" y="4343"/>
                  </a:lnTo>
                  <a:lnTo>
                    <a:pt x="1727" y="4605"/>
                  </a:lnTo>
                  <a:lnTo>
                    <a:pt x="2404" y="263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837650" y="1232300"/>
              <a:ext cx="95450" cy="116400"/>
            </a:xfrm>
            <a:custGeom>
              <a:avLst/>
              <a:gdLst/>
              <a:ahLst/>
              <a:cxnLst/>
              <a:rect l="l" t="t" r="r" b="b"/>
              <a:pathLst>
                <a:path w="3818" h="4656" extrusionOk="0">
                  <a:moveTo>
                    <a:pt x="1475" y="0"/>
                  </a:moveTo>
                  <a:lnTo>
                    <a:pt x="1" y="929"/>
                  </a:lnTo>
                  <a:lnTo>
                    <a:pt x="2333" y="4655"/>
                  </a:lnTo>
                  <a:lnTo>
                    <a:pt x="3818" y="3726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1244575" y="3745050"/>
              <a:ext cx="115650" cy="97225"/>
            </a:xfrm>
            <a:custGeom>
              <a:avLst/>
              <a:gdLst/>
              <a:ahLst/>
              <a:cxnLst/>
              <a:rect l="l" t="t" r="r" b="b"/>
              <a:pathLst>
                <a:path w="4626" h="3889" extrusionOk="0">
                  <a:moveTo>
                    <a:pt x="3656" y="1"/>
                  </a:moveTo>
                  <a:lnTo>
                    <a:pt x="1" y="2434"/>
                  </a:lnTo>
                  <a:lnTo>
                    <a:pt x="970" y="3888"/>
                  </a:lnTo>
                  <a:lnTo>
                    <a:pt x="4626" y="145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688450" y="3413850"/>
              <a:ext cx="118175" cy="76775"/>
            </a:xfrm>
            <a:custGeom>
              <a:avLst/>
              <a:gdLst/>
              <a:ahLst/>
              <a:cxnLst/>
              <a:rect l="l" t="t" r="r" b="b"/>
              <a:pathLst>
                <a:path w="4727" h="3071" extrusionOk="0">
                  <a:moveTo>
                    <a:pt x="566" y="1"/>
                  </a:moveTo>
                  <a:lnTo>
                    <a:pt x="1" y="1647"/>
                  </a:lnTo>
                  <a:lnTo>
                    <a:pt x="4161" y="3071"/>
                  </a:lnTo>
                  <a:lnTo>
                    <a:pt x="4727" y="141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1934000" y="4710375"/>
              <a:ext cx="48475" cy="111600"/>
            </a:xfrm>
            <a:custGeom>
              <a:avLst/>
              <a:gdLst/>
              <a:ahLst/>
              <a:cxnLst/>
              <a:rect l="l" t="t" r="r" b="b"/>
              <a:pathLst>
                <a:path w="1939" h="4464" extrusionOk="0">
                  <a:moveTo>
                    <a:pt x="1747" y="1"/>
                  </a:moveTo>
                  <a:lnTo>
                    <a:pt x="0" y="72"/>
                  </a:lnTo>
                  <a:lnTo>
                    <a:pt x="192" y="4464"/>
                  </a:lnTo>
                  <a:lnTo>
                    <a:pt x="1939" y="4383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899500" y="472502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1" y="4090"/>
                  </a:lnTo>
                  <a:lnTo>
                    <a:pt x="1626" y="4726"/>
                  </a:lnTo>
                  <a:lnTo>
                    <a:pt x="3212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100" y="4769950"/>
              <a:ext cx="111875" cy="49250"/>
            </a:xfrm>
            <a:custGeom>
              <a:avLst/>
              <a:gdLst/>
              <a:ahLst/>
              <a:cxnLst/>
              <a:rect l="l" t="t" r="r" b="b"/>
              <a:pathLst>
                <a:path w="4475" h="1970" extrusionOk="0">
                  <a:moveTo>
                    <a:pt x="82" y="1"/>
                  </a:moveTo>
                  <a:lnTo>
                    <a:pt x="1" y="1748"/>
                  </a:lnTo>
                  <a:lnTo>
                    <a:pt x="4383" y="1970"/>
                  </a:lnTo>
                  <a:lnTo>
                    <a:pt x="4474" y="22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27450" y="3929350"/>
              <a:ext cx="104275" cy="112100"/>
            </a:xfrm>
            <a:custGeom>
              <a:avLst/>
              <a:gdLst/>
              <a:ahLst/>
              <a:cxnLst/>
              <a:rect l="l" t="t" r="r" b="b"/>
              <a:pathLst>
                <a:path w="4171" h="4484" extrusionOk="0">
                  <a:moveTo>
                    <a:pt x="1343" y="0"/>
                  </a:moveTo>
                  <a:lnTo>
                    <a:pt x="0" y="1131"/>
                  </a:lnTo>
                  <a:lnTo>
                    <a:pt x="2827" y="4483"/>
                  </a:lnTo>
                  <a:lnTo>
                    <a:pt x="4170" y="3363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1647475" y="4277450"/>
              <a:ext cx="116650" cy="98975"/>
            </a:xfrm>
            <a:custGeom>
              <a:avLst/>
              <a:gdLst/>
              <a:ahLst/>
              <a:cxnLst/>
              <a:rect l="l" t="t" r="r" b="b"/>
              <a:pathLst>
                <a:path w="4666" h="3959" extrusionOk="0">
                  <a:moveTo>
                    <a:pt x="3656" y="1"/>
                  </a:moveTo>
                  <a:lnTo>
                    <a:pt x="1" y="2434"/>
                  </a:lnTo>
                  <a:lnTo>
                    <a:pt x="1010" y="3959"/>
                  </a:lnTo>
                  <a:lnTo>
                    <a:pt x="4666" y="152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859625" y="4332725"/>
              <a:ext cx="116900" cy="99000"/>
            </a:xfrm>
            <a:custGeom>
              <a:avLst/>
              <a:gdLst/>
              <a:ahLst/>
              <a:cxnLst/>
              <a:rect l="l" t="t" r="r" b="b"/>
              <a:pathLst>
                <a:path w="4676" h="3960" extrusionOk="0">
                  <a:moveTo>
                    <a:pt x="3666" y="1"/>
                  </a:moveTo>
                  <a:lnTo>
                    <a:pt x="0" y="2434"/>
                  </a:lnTo>
                  <a:lnTo>
                    <a:pt x="1020" y="3959"/>
                  </a:lnTo>
                  <a:lnTo>
                    <a:pt x="4675" y="1526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1565175" y="3851325"/>
              <a:ext cx="114625" cy="100000"/>
            </a:xfrm>
            <a:custGeom>
              <a:avLst/>
              <a:gdLst/>
              <a:ahLst/>
              <a:cxnLst/>
              <a:rect l="l" t="t" r="r" b="b"/>
              <a:pathLst>
                <a:path w="4585" h="4000" extrusionOk="0">
                  <a:moveTo>
                    <a:pt x="1041" y="1"/>
                  </a:moveTo>
                  <a:lnTo>
                    <a:pt x="1" y="1405"/>
                  </a:lnTo>
                  <a:lnTo>
                    <a:pt x="3545" y="4000"/>
                  </a:lnTo>
                  <a:lnTo>
                    <a:pt x="4585" y="259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817975" y="4009100"/>
              <a:ext cx="108550" cy="108575"/>
            </a:xfrm>
            <a:custGeom>
              <a:avLst/>
              <a:gdLst/>
              <a:ahLst/>
              <a:cxnLst/>
              <a:rect l="l" t="t" r="r" b="b"/>
              <a:pathLst>
                <a:path w="4342" h="4343" extrusionOk="0">
                  <a:moveTo>
                    <a:pt x="3100" y="1"/>
                  </a:moveTo>
                  <a:lnTo>
                    <a:pt x="0" y="3101"/>
                  </a:lnTo>
                  <a:lnTo>
                    <a:pt x="1232" y="4343"/>
                  </a:lnTo>
                  <a:lnTo>
                    <a:pt x="4342" y="1233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8"/>
          <p:cNvGrpSpPr/>
          <p:nvPr/>
        </p:nvGrpSpPr>
        <p:grpSpPr>
          <a:xfrm>
            <a:off x="6160311" y="-436253"/>
            <a:ext cx="3741865" cy="6016006"/>
            <a:chOff x="4594175" y="578725"/>
            <a:chExt cx="2777100" cy="4464900"/>
          </a:xfrm>
        </p:grpSpPr>
        <p:sp>
          <p:nvSpPr>
            <p:cNvPr id="471" name="Google Shape;471;p8"/>
            <p:cNvSpPr/>
            <p:nvPr/>
          </p:nvSpPr>
          <p:spPr>
            <a:xfrm>
              <a:off x="7272800" y="35807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5" y="0"/>
                  </a:moveTo>
                  <a:lnTo>
                    <a:pt x="1" y="3615"/>
                  </a:lnTo>
                  <a:lnTo>
                    <a:pt x="1435" y="4605"/>
                  </a:lnTo>
                  <a:lnTo>
                    <a:pt x="3939" y="1000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7040050" y="4734375"/>
              <a:ext cx="117925" cy="84075"/>
            </a:xfrm>
            <a:custGeom>
              <a:avLst/>
              <a:gdLst/>
              <a:ahLst/>
              <a:cxnLst/>
              <a:rect l="l" t="t" r="r" b="b"/>
              <a:pathLst>
                <a:path w="4717" h="3363" extrusionOk="0">
                  <a:moveTo>
                    <a:pt x="698" y="0"/>
                  </a:moveTo>
                  <a:lnTo>
                    <a:pt x="1" y="1606"/>
                  </a:lnTo>
                  <a:lnTo>
                    <a:pt x="4020" y="3363"/>
                  </a:lnTo>
                  <a:lnTo>
                    <a:pt x="4717" y="176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6712150" y="4509200"/>
              <a:ext cx="50250" cy="112350"/>
            </a:xfrm>
            <a:custGeom>
              <a:avLst/>
              <a:gdLst/>
              <a:ahLst/>
              <a:cxnLst/>
              <a:rect l="l" t="t" r="r" b="b"/>
              <a:pathLst>
                <a:path w="2010" h="4494" extrusionOk="0">
                  <a:moveTo>
                    <a:pt x="273" y="0"/>
                  </a:moveTo>
                  <a:lnTo>
                    <a:pt x="0" y="4393"/>
                  </a:lnTo>
                  <a:lnTo>
                    <a:pt x="1747" y="4494"/>
                  </a:lnTo>
                  <a:lnTo>
                    <a:pt x="201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988400" y="4931275"/>
              <a:ext cx="50525" cy="112350"/>
            </a:xfrm>
            <a:custGeom>
              <a:avLst/>
              <a:gdLst/>
              <a:ahLst/>
              <a:cxnLst/>
              <a:rect l="l" t="t" r="r" b="b"/>
              <a:pathLst>
                <a:path w="2021" h="449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94"/>
                  </a:lnTo>
                  <a:lnTo>
                    <a:pt x="202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6647775" y="3763500"/>
              <a:ext cx="118425" cy="82825"/>
            </a:xfrm>
            <a:custGeom>
              <a:avLst/>
              <a:gdLst/>
              <a:ahLst/>
              <a:cxnLst/>
              <a:rect l="l" t="t" r="r" b="b"/>
              <a:pathLst>
                <a:path w="4737" h="3313" extrusionOk="0">
                  <a:moveTo>
                    <a:pt x="677" y="0"/>
                  </a:moveTo>
                  <a:lnTo>
                    <a:pt x="0" y="1616"/>
                  </a:lnTo>
                  <a:lnTo>
                    <a:pt x="4060" y="3312"/>
                  </a:lnTo>
                  <a:lnTo>
                    <a:pt x="4736" y="1696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6832300" y="3966950"/>
              <a:ext cx="107325" cy="109575"/>
            </a:xfrm>
            <a:custGeom>
              <a:avLst/>
              <a:gdLst/>
              <a:ahLst/>
              <a:cxnLst/>
              <a:rect l="l" t="t" r="r" b="b"/>
              <a:pathLst>
                <a:path w="4293" h="4383" extrusionOk="0">
                  <a:moveTo>
                    <a:pt x="1263" y="1"/>
                  </a:moveTo>
                  <a:lnTo>
                    <a:pt x="1" y="1202"/>
                  </a:lnTo>
                  <a:lnTo>
                    <a:pt x="3030" y="4383"/>
                  </a:lnTo>
                  <a:lnTo>
                    <a:pt x="4292" y="3181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728900" y="1099750"/>
              <a:ext cx="107825" cy="109350"/>
            </a:xfrm>
            <a:custGeom>
              <a:avLst/>
              <a:gdLst/>
              <a:ahLst/>
              <a:cxnLst/>
              <a:rect l="l" t="t" r="r" b="b"/>
              <a:pathLst>
                <a:path w="4313" h="4374" extrusionOk="0">
                  <a:moveTo>
                    <a:pt x="3060" y="1"/>
                  </a:moveTo>
                  <a:lnTo>
                    <a:pt x="0" y="3161"/>
                  </a:lnTo>
                  <a:lnTo>
                    <a:pt x="1263" y="4373"/>
                  </a:lnTo>
                  <a:lnTo>
                    <a:pt x="4312" y="1213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5288400" y="1057100"/>
              <a:ext cx="118150" cy="82075"/>
            </a:xfrm>
            <a:custGeom>
              <a:avLst/>
              <a:gdLst/>
              <a:ahLst/>
              <a:cxnLst/>
              <a:rect l="l" t="t" r="r" b="b"/>
              <a:pathLst>
                <a:path w="4726" h="3283" extrusionOk="0">
                  <a:moveTo>
                    <a:pt x="4069" y="0"/>
                  </a:moveTo>
                  <a:lnTo>
                    <a:pt x="0" y="1667"/>
                  </a:lnTo>
                  <a:lnTo>
                    <a:pt x="667" y="3282"/>
                  </a:lnTo>
                  <a:lnTo>
                    <a:pt x="4726" y="1616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5408550" y="779175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83" y="0"/>
                  </a:moveTo>
                  <a:lnTo>
                    <a:pt x="1" y="1171"/>
                  </a:lnTo>
                  <a:lnTo>
                    <a:pt x="2959" y="4413"/>
                  </a:lnTo>
                  <a:lnTo>
                    <a:pt x="4252" y="3231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6154000" y="626950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93" y="0"/>
                  </a:moveTo>
                  <a:lnTo>
                    <a:pt x="1" y="1172"/>
                  </a:lnTo>
                  <a:lnTo>
                    <a:pt x="2969" y="4413"/>
                  </a:lnTo>
                  <a:lnTo>
                    <a:pt x="4252" y="3231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6918900" y="1493300"/>
              <a:ext cx="111350" cy="105550"/>
            </a:xfrm>
            <a:custGeom>
              <a:avLst/>
              <a:gdLst/>
              <a:ahLst/>
              <a:cxnLst/>
              <a:rect l="l" t="t" r="r" b="b"/>
              <a:pathLst>
                <a:path w="4454" h="4222" extrusionOk="0">
                  <a:moveTo>
                    <a:pt x="1151" y="1"/>
                  </a:moveTo>
                  <a:lnTo>
                    <a:pt x="0" y="1314"/>
                  </a:lnTo>
                  <a:lnTo>
                    <a:pt x="3292" y="4222"/>
                  </a:lnTo>
                  <a:lnTo>
                    <a:pt x="4453" y="2909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7187750" y="3961900"/>
              <a:ext cx="111325" cy="105300"/>
            </a:xfrm>
            <a:custGeom>
              <a:avLst/>
              <a:gdLst/>
              <a:ahLst/>
              <a:cxnLst/>
              <a:rect l="l" t="t" r="r" b="b"/>
              <a:pathLst>
                <a:path w="4453" h="4212" extrusionOk="0">
                  <a:moveTo>
                    <a:pt x="1161" y="1"/>
                  </a:moveTo>
                  <a:lnTo>
                    <a:pt x="0" y="1313"/>
                  </a:lnTo>
                  <a:lnTo>
                    <a:pt x="3302" y="4211"/>
                  </a:lnTo>
                  <a:lnTo>
                    <a:pt x="4453" y="2909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6430175" y="1376175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0" y="738"/>
                  </a:lnTo>
                  <a:lnTo>
                    <a:pt x="1848" y="4716"/>
                  </a:lnTo>
                  <a:lnTo>
                    <a:pt x="3433" y="397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7004975" y="9536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1232" y="0"/>
                  </a:moveTo>
                  <a:lnTo>
                    <a:pt x="0" y="1232"/>
                  </a:lnTo>
                  <a:lnTo>
                    <a:pt x="3100" y="4342"/>
                  </a:lnTo>
                  <a:lnTo>
                    <a:pt x="4342" y="3100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6735875" y="1146450"/>
              <a:ext cx="89375" cy="117675"/>
            </a:xfrm>
            <a:custGeom>
              <a:avLst/>
              <a:gdLst/>
              <a:ahLst/>
              <a:cxnLst/>
              <a:rect l="l" t="t" r="r" b="b"/>
              <a:pathLst>
                <a:path w="3575" h="4707" extrusionOk="0">
                  <a:moveTo>
                    <a:pt x="2030" y="1"/>
                  </a:moveTo>
                  <a:lnTo>
                    <a:pt x="0" y="3899"/>
                  </a:lnTo>
                  <a:lnTo>
                    <a:pt x="1545" y="4706"/>
                  </a:lnTo>
                  <a:lnTo>
                    <a:pt x="3575" y="819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6728800" y="616100"/>
              <a:ext cx="89650" cy="117650"/>
            </a:xfrm>
            <a:custGeom>
              <a:avLst/>
              <a:gdLst/>
              <a:ahLst/>
              <a:cxnLst/>
              <a:rect l="l" t="t" r="r" b="b"/>
              <a:pathLst>
                <a:path w="3586" h="4706" extrusionOk="0">
                  <a:moveTo>
                    <a:pt x="2040" y="0"/>
                  </a:moveTo>
                  <a:lnTo>
                    <a:pt x="1" y="3888"/>
                  </a:lnTo>
                  <a:lnTo>
                    <a:pt x="1546" y="4705"/>
                  </a:lnTo>
                  <a:lnTo>
                    <a:pt x="3585" y="808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6349900" y="1975225"/>
              <a:ext cx="98975" cy="114875"/>
            </a:xfrm>
            <a:custGeom>
              <a:avLst/>
              <a:gdLst/>
              <a:ahLst/>
              <a:cxnLst/>
              <a:rect l="l" t="t" r="r" b="b"/>
              <a:pathLst>
                <a:path w="3959" h="4595" extrusionOk="0">
                  <a:moveTo>
                    <a:pt x="2525" y="0"/>
                  </a:moveTo>
                  <a:lnTo>
                    <a:pt x="0" y="3595"/>
                  </a:lnTo>
                  <a:lnTo>
                    <a:pt x="1434" y="4595"/>
                  </a:lnTo>
                  <a:lnTo>
                    <a:pt x="3959" y="1000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7216275" y="701425"/>
              <a:ext cx="98725" cy="115125"/>
            </a:xfrm>
            <a:custGeom>
              <a:avLst/>
              <a:gdLst/>
              <a:ahLst/>
              <a:cxnLst/>
              <a:rect l="l" t="t" r="r" b="b"/>
              <a:pathLst>
                <a:path w="3949" h="4605" extrusionOk="0">
                  <a:moveTo>
                    <a:pt x="2514" y="0"/>
                  </a:moveTo>
                  <a:lnTo>
                    <a:pt x="0" y="3605"/>
                  </a:lnTo>
                  <a:lnTo>
                    <a:pt x="1424" y="4604"/>
                  </a:lnTo>
                  <a:lnTo>
                    <a:pt x="3948" y="100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6642225" y="1746500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6" y="1"/>
                  </a:moveTo>
                  <a:lnTo>
                    <a:pt x="0" y="2283"/>
                  </a:lnTo>
                  <a:lnTo>
                    <a:pt x="909" y="3777"/>
                  </a:lnTo>
                  <a:lnTo>
                    <a:pt x="4655" y="148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7189250" y="2557075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7" y="1"/>
                  </a:moveTo>
                  <a:lnTo>
                    <a:pt x="1" y="2283"/>
                  </a:lnTo>
                  <a:lnTo>
                    <a:pt x="909" y="3777"/>
                  </a:lnTo>
                  <a:lnTo>
                    <a:pt x="4656" y="1485"/>
                  </a:lnTo>
                  <a:lnTo>
                    <a:pt x="3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7198600" y="1955525"/>
              <a:ext cx="116400" cy="94700"/>
            </a:xfrm>
            <a:custGeom>
              <a:avLst/>
              <a:gdLst/>
              <a:ahLst/>
              <a:cxnLst/>
              <a:rect l="l" t="t" r="r" b="b"/>
              <a:pathLst>
                <a:path w="4656" h="3788" extrusionOk="0">
                  <a:moveTo>
                    <a:pt x="3746" y="1"/>
                  </a:moveTo>
                  <a:lnTo>
                    <a:pt x="0" y="2293"/>
                  </a:lnTo>
                  <a:lnTo>
                    <a:pt x="909" y="3787"/>
                  </a:lnTo>
                  <a:lnTo>
                    <a:pt x="4655" y="149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6600575" y="2251375"/>
              <a:ext cx="112850" cy="102025"/>
            </a:xfrm>
            <a:custGeom>
              <a:avLst/>
              <a:gdLst/>
              <a:ahLst/>
              <a:cxnLst/>
              <a:rect l="l" t="t" r="r" b="b"/>
              <a:pathLst>
                <a:path w="4514" h="4081" extrusionOk="0">
                  <a:moveTo>
                    <a:pt x="1081" y="1"/>
                  </a:moveTo>
                  <a:lnTo>
                    <a:pt x="0" y="1364"/>
                  </a:lnTo>
                  <a:lnTo>
                    <a:pt x="3423" y="4080"/>
                  </a:lnTo>
                  <a:lnTo>
                    <a:pt x="4514" y="2717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6147700" y="1077050"/>
              <a:ext cx="111350" cy="105525"/>
            </a:xfrm>
            <a:custGeom>
              <a:avLst/>
              <a:gdLst/>
              <a:ahLst/>
              <a:cxnLst/>
              <a:rect l="l" t="t" r="r" b="b"/>
              <a:pathLst>
                <a:path w="4454" h="4221" extrusionOk="0">
                  <a:moveTo>
                    <a:pt x="1151" y="0"/>
                  </a:moveTo>
                  <a:lnTo>
                    <a:pt x="0" y="1313"/>
                  </a:lnTo>
                  <a:lnTo>
                    <a:pt x="3292" y="4221"/>
                  </a:lnTo>
                  <a:lnTo>
                    <a:pt x="4453" y="2908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6413000" y="888725"/>
              <a:ext cx="104550" cy="111850"/>
            </a:xfrm>
            <a:custGeom>
              <a:avLst/>
              <a:gdLst/>
              <a:ahLst/>
              <a:cxnLst/>
              <a:rect l="l" t="t" r="r" b="b"/>
              <a:pathLst>
                <a:path w="4182" h="4474" extrusionOk="0">
                  <a:moveTo>
                    <a:pt x="2858" y="0"/>
                  </a:moveTo>
                  <a:lnTo>
                    <a:pt x="1" y="3343"/>
                  </a:lnTo>
                  <a:lnTo>
                    <a:pt x="1323" y="4474"/>
                  </a:lnTo>
                  <a:lnTo>
                    <a:pt x="4181" y="1141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7256150" y="1355475"/>
              <a:ext cx="104525" cy="111850"/>
            </a:xfrm>
            <a:custGeom>
              <a:avLst/>
              <a:gdLst/>
              <a:ahLst/>
              <a:cxnLst/>
              <a:rect l="l" t="t" r="r" b="b"/>
              <a:pathLst>
                <a:path w="4181" h="4474" extrusionOk="0">
                  <a:moveTo>
                    <a:pt x="2858" y="1"/>
                  </a:moveTo>
                  <a:lnTo>
                    <a:pt x="0" y="3343"/>
                  </a:lnTo>
                  <a:lnTo>
                    <a:pt x="1323" y="4474"/>
                  </a:lnTo>
                  <a:lnTo>
                    <a:pt x="4181" y="114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5956350" y="800875"/>
              <a:ext cx="85850" cy="118175"/>
            </a:xfrm>
            <a:custGeom>
              <a:avLst/>
              <a:gdLst/>
              <a:ahLst/>
              <a:cxnLst/>
              <a:rect l="l" t="t" r="r" b="b"/>
              <a:pathLst>
                <a:path w="3434" h="4727" extrusionOk="0">
                  <a:moveTo>
                    <a:pt x="1586" y="0"/>
                  </a:moveTo>
                  <a:lnTo>
                    <a:pt x="0" y="738"/>
                  </a:lnTo>
                  <a:lnTo>
                    <a:pt x="1848" y="4726"/>
                  </a:lnTo>
                  <a:lnTo>
                    <a:pt x="3433" y="3989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5645600" y="578725"/>
              <a:ext cx="89625" cy="117400"/>
            </a:xfrm>
            <a:custGeom>
              <a:avLst/>
              <a:gdLst/>
              <a:ahLst/>
              <a:cxnLst/>
              <a:rect l="l" t="t" r="r" b="b"/>
              <a:pathLst>
                <a:path w="3585" h="4696" extrusionOk="0">
                  <a:moveTo>
                    <a:pt x="2040" y="1"/>
                  </a:moveTo>
                  <a:lnTo>
                    <a:pt x="0" y="3888"/>
                  </a:lnTo>
                  <a:lnTo>
                    <a:pt x="1555" y="4696"/>
                  </a:lnTo>
                  <a:lnTo>
                    <a:pt x="3585" y="808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6821700" y="1967900"/>
              <a:ext cx="111350" cy="105275"/>
            </a:xfrm>
            <a:custGeom>
              <a:avLst/>
              <a:gdLst/>
              <a:ahLst/>
              <a:cxnLst/>
              <a:rect l="l" t="t" r="r" b="b"/>
              <a:pathLst>
                <a:path w="4454" h="4211" extrusionOk="0">
                  <a:moveTo>
                    <a:pt x="1162" y="0"/>
                  </a:moveTo>
                  <a:lnTo>
                    <a:pt x="1" y="1313"/>
                  </a:lnTo>
                  <a:lnTo>
                    <a:pt x="3302" y="4211"/>
                  </a:lnTo>
                  <a:lnTo>
                    <a:pt x="4454" y="2898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5879850" y="1400150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1" y="738"/>
                  </a:lnTo>
                  <a:lnTo>
                    <a:pt x="1849" y="4717"/>
                  </a:lnTo>
                  <a:lnTo>
                    <a:pt x="3434" y="398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6139875" y="15019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3110" y="0"/>
                  </a:moveTo>
                  <a:lnTo>
                    <a:pt x="0" y="3110"/>
                  </a:lnTo>
                  <a:lnTo>
                    <a:pt x="1242" y="4342"/>
                  </a:lnTo>
                  <a:lnTo>
                    <a:pt x="4342" y="1232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6887850" y="3061700"/>
              <a:ext cx="116900" cy="68200"/>
            </a:xfrm>
            <a:custGeom>
              <a:avLst/>
              <a:gdLst/>
              <a:ahLst/>
              <a:cxnLst/>
              <a:rect l="l" t="t" r="r" b="b"/>
              <a:pathLst>
                <a:path w="4676" h="2728" extrusionOk="0">
                  <a:moveTo>
                    <a:pt x="404" y="1"/>
                  </a:moveTo>
                  <a:lnTo>
                    <a:pt x="0" y="1697"/>
                  </a:lnTo>
                  <a:lnTo>
                    <a:pt x="4271" y="2727"/>
                  </a:lnTo>
                  <a:lnTo>
                    <a:pt x="4675" y="103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6480650" y="2661100"/>
              <a:ext cx="113875" cy="101250"/>
            </a:xfrm>
            <a:custGeom>
              <a:avLst/>
              <a:gdLst/>
              <a:ahLst/>
              <a:cxnLst/>
              <a:rect l="l" t="t" r="r" b="b"/>
              <a:pathLst>
                <a:path w="4555" h="4050" extrusionOk="0">
                  <a:moveTo>
                    <a:pt x="1061" y="0"/>
                  </a:moveTo>
                  <a:lnTo>
                    <a:pt x="1" y="1394"/>
                  </a:lnTo>
                  <a:lnTo>
                    <a:pt x="3495" y="4049"/>
                  </a:lnTo>
                  <a:lnTo>
                    <a:pt x="4555" y="266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6774750" y="2652500"/>
              <a:ext cx="74000" cy="117675"/>
            </a:xfrm>
            <a:custGeom>
              <a:avLst/>
              <a:gdLst/>
              <a:ahLst/>
              <a:cxnLst/>
              <a:rect l="l" t="t" r="r" b="b"/>
              <a:pathLst>
                <a:path w="2960" h="4707" extrusionOk="0">
                  <a:moveTo>
                    <a:pt x="1293" y="1"/>
                  </a:moveTo>
                  <a:lnTo>
                    <a:pt x="0" y="4191"/>
                  </a:lnTo>
                  <a:lnTo>
                    <a:pt x="1667" y="4706"/>
                  </a:lnTo>
                  <a:lnTo>
                    <a:pt x="2959" y="516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5358075" y="4848975"/>
              <a:ext cx="64125" cy="116150"/>
            </a:xfrm>
            <a:custGeom>
              <a:avLst/>
              <a:gdLst/>
              <a:ahLst/>
              <a:cxnLst/>
              <a:rect l="l" t="t" r="r" b="b"/>
              <a:pathLst>
                <a:path w="2565" h="4646" extrusionOk="0">
                  <a:moveTo>
                    <a:pt x="848" y="0"/>
                  </a:moveTo>
                  <a:lnTo>
                    <a:pt x="0" y="4312"/>
                  </a:lnTo>
                  <a:lnTo>
                    <a:pt x="1717" y="4645"/>
                  </a:lnTo>
                  <a:lnTo>
                    <a:pt x="2565" y="334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6355200" y="39629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4" y="0"/>
                  </a:moveTo>
                  <a:lnTo>
                    <a:pt x="0" y="3605"/>
                  </a:lnTo>
                  <a:lnTo>
                    <a:pt x="1434" y="4605"/>
                  </a:lnTo>
                  <a:lnTo>
                    <a:pt x="3938" y="990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6350650" y="4351675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6568250" y="49340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5433800" y="4340050"/>
              <a:ext cx="112850" cy="52550"/>
            </a:xfrm>
            <a:custGeom>
              <a:avLst/>
              <a:gdLst/>
              <a:ahLst/>
              <a:cxnLst/>
              <a:rect l="l" t="t" r="r" b="b"/>
              <a:pathLst>
                <a:path w="4514" h="2102" extrusionOk="0">
                  <a:moveTo>
                    <a:pt x="142" y="1"/>
                  </a:moveTo>
                  <a:lnTo>
                    <a:pt x="0" y="1748"/>
                  </a:lnTo>
                  <a:lnTo>
                    <a:pt x="4383" y="2101"/>
                  </a:lnTo>
                  <a:lnTo>
                    <a:pt x="4514" y="35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5880875" y="4329700"/>
              <a:ext cx="99975" cy="114650"/>
            </a:xfrm>
            <a:custGeom>
              <a:avLst/>
              <a:gdLst/>
              <a:ahLst/>
              <a:cxnLst/>
              <a:rect l="l" t="t" r="r" b="b"/>
              <a:pathLst>
                <a:path w="3999" h="4586" extrusionOk="0">
                  <a:moveTo>
                    <a:pt x="2595" y="1"/>
                  </a:moveTo>
                  <a:lnTo>
                    <a:pt x="0" y="3555"/>
                  </a:lnTo>
                  <a:lnTo>
                    <a:pt x="1414" y="4585"/>
                  </a:lnTo>
                  <a:lnTo>
                    <a:pt x="3999" y="1031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652750" y="4274425"/>
              <a:ext cx="112875" cy="52525"/>
            </a:xfrm>
            <a:custGeom>
              <a:avLst/>
              <a:gdLst/>
              <a:ahLst/>
              <a:cxnLst/>
              <a:rect l="l" t="t" r="r" b="b"/>
              <a:pathLst>
                <a:path w="4515" h="2101" extrusionOk="0">
                  <a:moveTo>
                    <a:pt x="142" y="0"/>
                  </a:moveTo>
                  <a:lnTo>
                    <a:pt x="1" y="1747"/>
                  </a:lnTo>
                  <a:lnTo>
                    <a:pt x="4373" y="2101"/>
                  </a:lnTo>
                  <a:lnTo>
                    <a:pt x="4514" y="35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4921100" y="4629100"/>
              <a:ext cx="113875" cy="101000"/>
            </a:xfrm>
            <a:custGeom>
              <a:avLst/>
              <a:gdLst/>
              <a:ahLst/>
              <a:cxnLst/>
              <a:rect l="l" t="t" r="r" b="b"/>
              <a:pathLst>
                <a:path w="4555" h="4040" extrusionOk="0">
                  <a:moveTo>
                    <a:pt x="3504" y="0"/>
                  </a:moveTo>
                  <a:lnTo>
                    <a:pt x="0" y="2646"/>
                  </a:lnTo>
                  <a:lnTo>
                    <a:pt x="1061" y="4039"/>
                  </a:lnTo>
                  <a:lnTo>
                    <a:pt x="4554" y="1394"/>
                  </a:lnTo>
                  <a:lnTo>
                    <a:pt x="35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5623625" y="4190875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0"/>
                  </a:moveTo>
                  <a:lnTo>
                    <a:pt x="1" y="1535"/>
                  </a:lnTo>
                  <a:lnTo>
                    <a:pt x="3868" y="3615"/>
                  </a:lnTo>
                  <a:lnTo>
                    <a:pt x="4696" y="208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5002625" y="4391800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1"/>
                  </a:moveTo>
                  <a:lnTo>
                    <a:pt x="1" y="1536"/>
                  </a:lnTo>
                  <a:lnTo>
                    <a:pt x="3868" y="3616"/>
                  </a:lnTo>
                  <a:lnTo>
                    <a:pt x="4696" y="2081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94175" y="4763900"/>
              <a:ext cx="118175" cy="80800"/>
            </a:xfrm>
            <a:custGeom>
              <a:avLst/>
              <a:gdLst/>
              <a:ahLst/>
              <a:cxnLst/>
              <a:rect l="l" t="t" r="r" b="b"/>
              <a:pathLst>
                <a:path w="4727" h="3232" extrusionOk="0">
                  <a:moveTo>
                    <a:pt x="647" y="1"/>
                  </a:moveTo>
                  <a:lnTo>
                    <a:pt x="1" y="1626"/>
                  </a:lnTo>
                  <a:lnTo>
                    <a:pt x="4090" y="3232"/>
                  </a:lnTo>
                  <a:lnTo>
                    <a:pt x="4727" y="160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5416125" y="4546550"/>
              <a:ext cx="58850" cy="114875"/>
            </a:xfrm>
            <a:custGeom>
              <a:avLst/>
              <a:gdLst/>
              <a:ahLst/>
              <a:cxnLst/>
              <a:rect l="l" t="t" r="r" b="b"/>
              <a:pathLst>
                <a:path w="2354" h="4595" extrusionOk="0">
                  <a:moveTo>
                    <a:pt x="616" y="1"/>
                  </a:moveTo>
                  <a:lnTo>
                    <a:pt x="1" y="434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5211150" y="4145675"/>
              <a:ext cx="102775" cy="113125"/>
            </a:xfrm>
            <a:custGeom>
              <a:avLst/>
              <a:gdLst/>
              <a:ahLst/>
              <a:cxnLst/>
              <a:rect l="l" t="t" r="r" b="b"/>
              <a:pathLst>
                <a:path w="4111" h="4525" extrusionOk="0">
                  <a:moveTo>
                    <a:pt x="1364" y="1"/>
                  </a:moveTo>
                  <a:lnTo>
                    <a:pt x="0" y="1091"/>
                  </a:lnTo>
                  <a:lnTo>
                    <a:pt x="2737" y="4524"/>
                  </a:lnTo>
                  <a:lnTo>
                    <a:pt x="4110" y="3434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4687850" y="4469300"/>
              <a:ext cx="58825" cy="114900"/>
            </a:xfrm>
            <a:custGeom>
              <a:avLst/>
              <a:gdLst/>
              <a:ahLst/>
              <a:cxnLst/>
              <a:rect l="l" t="t" r="r" b="b"/>
              <a:pathLst>
                <a:path w="2353" h="4596" extrusionOk="0">
                  <a:moveTo>
                    <a:pt x="616" y="1"/>
                  </a:moveTo>
                  <a:lnTo>
                    <a:pt x="0" y="435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6327675" y="3632725"/>
              <a:ext cx="64150" cy="116400"/>
            </a:xfrm>
            <a:custGeom>
              <a:avLst/>
              <a:gdLst/>
              <a:ahLst/>
              <a:cxnLst/>
              <a:rect l="l" t="t" r="r" b="b"/>
              <a:pathLst>
                <a:path w="2566" h="4656" extrusionOk="0">
                  <a:moveTo>
                    <a:pt x="849" y="1"/>
                  </a:moveTo>
                  <a:lnTo>
                    <a:pt x="1" y="4312"/>
                  </a:lnTo>
                  <a:lnTo>
                    <a:pt x="1717" y="4655"/>
                  </a:lnTo>
                  <a:lnTo>
                    <a:pt x="2565" y="344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6478375" y="3420425"/>
              <a:ext cx="98225" cy="114875"/>
            </a:xfrm>
            <a:custGeom>
              <a:avLst/>
              <a:gdLst/>
              <a:ahLst/>
              <a:cxnLst/>
              <a:rect l="l" t="t" r="r" b="b"/>
              <a:pathLst>
                <a:path w="3929" h="4595" extrusionOk="0">
                  <a:moveTo>
                    <a:pt x="2505" y="0"/>
                  </a:moveTo>
                  <a:lnTo>
                    <a:pt x="1" y="3605"/>
                  </a:lnTo>
                  <a:lnTo>
                    <a:pt x="1425" y="4595"/>
                  </a:lnTo>
                  <a:lnTo>
                    <a:pt x="3929" y="99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6371350" y="31124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93" y="1"/>
                  </a:moveTo>
                  <a:lnTo>
                    <a:pt x="1" y="213"/>
                  </a:lnTo>
                  <a:lnTo>
                    <a:pt x="91" y="1959"/>
                  </a:lnTo>
                  <a:lnTo>
                    <a:pt x="4474" y="173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7052925" y="3360350"/>
              <a:ext cx="63900" cy="116400"/>
            </a:xfrm>
            <a:custGeom>
              <a:avLst/>
              <a:gdLst/>
              <a:ahLst/>
              <a:cxnLst/>
              <a:rect l="l" t="t" r="r" b="b"/>
              <a:pathLst>
                <a:path w="2556" h="4656" extrusionOk="0">
                  <a:moveTo>
                    <a:pt x="849" y="0"/>
                  </a:moveTo>
                  <a:lnTo>
                    <a:pt x="1" y="4312"/>
                  </a:lnTo>
                  <a:lnTo>
                    <a:pt x="1718" y="4655"/>
                  </a:lnTo>
                  <a:lnTo>
                    <a:pt x="2556" y="344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6772225" y="42499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97"/>
                  </a:lnTo>
                  <a:lnTo>
                    <a:pt x="4262" y="2798"/>
                  </a:lnTo>
                  <a:lnTo>
                    <a:pt x="4696" y="1102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5910150" y="46268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87"/>
                  </a:lnTo>
                  <a:lnTo>
                    <a:pt x="4251" y="2798"/>
                  </a:lnTo>
                  <a:lnTo>
                    <a:pt x="4696" y="1101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7642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9"/>
          <p:cNvSpPr txBox="1">
            <a:spLocks noGrp="1"/>
          </p:cNvSpPr>
          <p:nvPr>
            <p:ph type="title"/>
          </p:nvPr>
        </p:nvSpPr>
        <p:spPr>
          <a:xfrm>
            <a:off x="720000" y="1413525"/>
            <a:ext cx="32985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9"/>
          <p:cNvSpPr txBox="1">
            <a:spLocks noGrp="1"/>
          </p:cNvSpPr>
          <p:nvPr>
            <p:ph type="subTitle" idx="1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9"/>
          <p:cNvSpPr/>
          <p:nvPr/>
        </p:nvSpPr>
        <p:spPr>
          <a:xfrm>
            <a:off x="-1513950" y="4705812"/>
            <a:ext cx="12171900" cy="2117696"/>
          </a:xfrm>
          <a:custGeom>
            <a:avLst/>
            <a:gdLst/>
            <a:ahLst/>
            <a:cxnLst/>
            <a:rect l="l" t="t" r="r" b="b"/>
            <a:pathLst>
              <a:path w="38533" h="13609" extrusionOk="0">
                <a:moveTo>
                  <a:pt x="1" y="0"/>
                </a:moveTo>
                <a:lnTo>
                  <a:pt x="1" y="13609"/>
                </a:lnTo>
                <a:lnTo>
                  <a:pt x="38533" y="13609"/>
                </a:lnTo>
                <a:lnTo>
                  <a:pt x="385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9"/>
          <p:cNvGrpSpPr/>
          <p:nvPr/>
        </p:nvGrpSpPr>
        <p:grpSpPr>
          <a:xfrm>
            <a:off x="-1513656" y="4700020"/>
            <a:ext cx="12171546" cy="2123753"/>
            <a:chOff x="-6134075" y="3104468"/>
            <a:chExt cx="18783249" cy="3277397"/>
          </a:xfrm>
        </p:grpSpPr>
        <p:sp>
          <p:nvSpPr>
            <p:cNvPr id="529" name="Google Shape;529;p9"/>
            <p:cNvSpPr/>
            <p:nvPr/>
          </p:nvSpPr>
          <p:spPr>
            <a:xfrm>
              <a:off x="-6134075" y="3104468"/>
              <a:ext cx="7262883" cy="3277397"/>
            </a:xfrm>
            <a:custGeom>
              <a:avLst/>
              <a:gdLst/>
              <a:ahLst/>
              <a:cxnLst/>
              <a:rect l="l" t="t" r="r" b="b"/>
              <a:pathLst>
                <a:path w="30245" h="13648" extrusionOk="0">
                  <a:moveTo>
                    <a:pt x="25428" y="1"/>
                  </a:moveTo>
                  <a:lnTo>
                    <a:pt x="1" y="13648"/>
                  </a:lnTo>
                  <a:lnTo>
                    <a:pt x="11173" y="13648"/>
                  </a:lnTo>
                  <a:lnTo>
                    <a:pt x="30244" y="37"/>
                  </a:lnTo>
                  <a:lnTo>
                    <a:pt x="25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-767484" y="3113354"/>
              <a:ext cx="4209807" cy="3268512"/>
            </a:xfrm>
            <a:custGeom>
              <a:avLst/>
              <a:gdLst/>
              <a:ahLst/>
              <a:cxnLst/>
              <a:rect l="l" t="t" r="r" b="b"/>
              <a:pathLst>
                <a:path w="17531" h="13611" extrusionOk="0">
                  <a:moveTo>
                    <a:pt x="12712" y="0"/>
                  </a:moveTo>
                  <a:lnTo>
                    <a:pt x="1" y="13611"/>
                  </a:lnTo>
                  <a:lnTo>
                    <a:pt x="11172" y="13611"/>
                  </a:lnTo>
                  <a:lnTo>
                    <a:pt x="175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4598626" y="3113354"/>
              <a:ext cx="2683989" cy="3268512"/>
            </a:xfrm>
            <a:custGeom>
              <a:avLst/>
              <a:gdLst/>
              <a:ahLst/>
              <a:cxnLst/>
              <a:rect l="l" t="t" r="r" b="b"/>
              <a:pathLst>
                <a:path w="11177" h="13611" extrusionOk="0">
                  <a:moveTo>
                    <a:pt x="0" y="0"/>
                  </a:moveTo>
                  <a:lnTo>
                    <a:pt x="0" y="13611"/>
                  </a:lnTo>
                  <a:lnTo>
                    <a:pt x="11176" y="13611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6912590" y="3113354"/>
              <a:ext cx="5736585" cy="3268512"/>
            </a:xfrm>
            <a:custGeom>
              <a:avLst/>
              <a:gdLst/>
              <a:ahLst/>
              <a:cxnLst/>
              <a:rect l="l" t="t" r="r" b="b"/>
              <a:pathLst>
                <a:path w="23889" h="13611" extrusionOk="0">
                  <a:moveTo>
                    <a:pt x="1" y="0"/>
                  </a:moveTo>
                  <a:lnTo>
                    <a:pt x="12712" y="13611"/>
                  </a:lnTo>
                  <a:lnTo>
                    <a:pt x="23888" y="13611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9"/>
          <p:cNvGrpSpPr/>
          <p:nvPr/>
        </p:nvGrpSpPr>
        <p:grpSpPr>
          <a:xfrm>
            <a:off x="-1513928" y="4497191"/>
            <a:ext cx="12171686" cy="208608"/>
            <a:chOff x="26" y="3997406"/>
            <a:chExt cx="13412326" cy="229871"/>
          </a:xfrm>
        </p:grpSpPr>
        <p:grpSp>
          <p:nvGrpSpPr>
            <p:cNvPr id="534" name="Google Shape;534;p9"/>
            <p:cNvGrpSpPr/>
            <p:nvPr/>
          </p:nvGrpSpPr>
          <p:grpSpPr>
            <a:xfrm>
              <a:off x="26" y="3997406"/>
              <a:ext cx="7221926" cy="229871"/>
              <a:chOff x="0" y="3997325"/>
              <a:chExt cx="9143993" cy="291050"/>
            </a:xfrm>
          </p:grpSpPr>
          <p:sp>
            <p:nvSpPr>
              <p:cNvPr id="535" name="Google Shape;535;p9"/>
              <p:cNvSpPr/>
              <p:nvPr/>
            </p:nvSpPr>
            <p:spPr>
              <a:xfrm>
                <a:off x="0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" name="Google Shape;542;p9"/>
            <p:cNvGrpSpPr/>
            <p:nvPr/>
          </p:nvGrpSpPr>
          <p:grpSpPr>
            <a:xfrm>
              <a:off x="7221944" y="3997406"/>
              <a:ext cx="6190407" cy="229871"/>
              <a:chOff x="1306050" y="3997325"/>
              <a:chExt cx="7837943" cy="291050"/>
            </a:xfrm>
          </p:grpSpPr>
          <p:sp>
            <p:nvSpPr>
              <p:cNvPr id="543" name="Google Shape;543;p9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6215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0"/>
          <p:cNvSpPr txBox="1">
            <a:spLocks noGrp="1"/>
          </p:cNvSpPr>
          <p:nvPr>
            <p:ph type="title"/>
          </p:nvPr>
        </p:nvSpPr>
        <p:spPr>
          <a:xfrm>
            <a:off x="720000" y="3862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51" name="Google Shape;551;p10"/>
          <p:cNvGrpSpPr/>
          <p:nvPr/>
        </p:nvGrpSpPr>
        <p:grpSpPr>
          <a:xfrm>
            <a:off x="-5596073" y="4700231"/>
            <a:ext cx="20336146" cy="3511718"/>
            <a:chOff x="-5596083" y="4138656"/>
            <a:chExt cx="20336146" cy="3511718"/>
          </a:xfrm>
        </p:grpSpPr>
        <p:sp>
          <p:nvSpPr>
            <p:cNvPr id="552" name="Google Shape;552;p10"/>
            <p:cNvSpPr/>
            <p:nvPr/>
          </p:nvSpPr>
          <p:spPr>
            <a:xfrm>
              <a:off x="-5596083" y="4138656"/>
              <a:ext cx="20336146" cy="3511718"/>
            </a:xfrm>
            <a:custGeom>
              <a:avLst/>
              <a:gdLst/>
              <a:ahLst/>
              <a:cxnLst/>
              <a:rect l="l" t="t" r="r" b="b"/>
              <a:pathLst>
                <a:path w="284810" h="49182" extrusionOk="0">
                  <a:moveTo>
                    <a:pt x="284810" y="49182"/>
                  </a:moveTo>
                  <a:lnTo>
                    <a:pt x="0" y="49182"/>
                  </a:lnTo>
                  <a:lnTo>
                    <a:pt x="75771" y="0"/>
                  </a:lnTo>
                  <a:lnTo>
                    <a:pt x="208932" y="0"/>
                  </a:lnTo>
                  <a:close/>
                </a:path>
              </a:pathLst>
            </a:custGeom>
            <a:solidFill>
              <a:srgbClr val="80B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-5586943" y="4143226"/>
              <a:ext cx="5872713" cy="3501079"/>
            </a:xfrm>
            <a:custGeom>
              <a:avLst/>
              <a:gdLst/>
              <a:ahLst/>
              <a:cxnLst/>
              <a:rect l="l" t="t" r="r" b="b"/>
              <a:pathLst>
                <a:path w="82248" h="49033" extrusionOk="0">
                  <a:moveTo>
                    <a:pt x="14364" y="49032"/>
                  </a:moveTo>
                  <a:lnTo>
                    <a:pt x="0" y="49032"/>
                  </a:lnTo>
                  <a:lnTo>
                    <a:pt x="75515" y="0"/>
                  </a:lnTo>
                  <a:lnTo>
                    <a:pt x="82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-3831870" y="4143226"/>
              <a:ext cx="4940268" cy="3501079"/>
            </a:xfrm>
            <a:custGeom>
              <a:avLst/>
              <a:gdLst/>
              <a:ahLst/>
              <a:cxnLst/>
              <a:rect l="l" t="t" r="r" b="b"/>
              <a:pathLst>
                <a:path w="69189" h="49033" extrusionOk="0">
                  <a:moveTo>
                    <a:pt x="14321" y="49032"/>
                  </a:moveTo>
                  <a:lnTo>
                    <a:pt x="0" y="49032"/>
                  </a:lnTo>
                  <a:lnTo>
                    <a:pt x="62455" y="0"/>
                  </a:lnTo>
                  <a:lnTo>
                    <a:pt x="691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-2078296" y="4143226"/>
              <a:ext cx="4007751" cy="3501079"/>
            </a:xfrm>
            <a:custGeom>
              <a:avLst/>
              <a:gdLst/>
              <a:ahLst/>
              <a:cxnLst/>
              <a:rect l="l" t="t" r="r" b="b"/>
              <a:pathLst>
                <a:path w="56129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49396" y="0"/>
                  </a:lnTo>
                  <a:lnTo>
                    <a:pt x="561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-324722" y="4143226"/>
              <a:ext cx="3076805" cy="3501079"/>
            </a:xfrm>
            <a:custGeom>
              <a:avLst/>
              <a:gdLst/>
              <a:ahLst/>
              <a:cxnLst/>
              <a:rect l="l" t="t" r="r" b="b"/>
              <a:pathLst>
                <a:path w="43091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36357" y="0"/>
                  </a:lnTo>
                  <a:lnTo>
                    <a:pt x="43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1430352" y="4143226"/>
              <a:ext cx="2144288" cy="3501079"/>
            </a:xfrm>
            <a:custGeom>
              <a:avLst/>
              <a:gdLst/>
              <a:ahLst/>
              <a:cxnLst/>
              <a:rect l="l" t="t" r="r" b="b"/>
              <a:pathLst>
                <a:path w="30031" h="49033" extrusionOk="0">
                  <a:moveTo>
                    <a:pt x="14321" y="49032"/>
                  </a:moveTo>
                  <a:lnTo>
                    <a:pt x="0" y="49032"/>
                  </a:lnTo>
                  <a:lnTo>
                    <a:pt x="23319" y="0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3183926" y="4143226"/>
              <a:ext cx="1211843" cy="3501079"/>
            </a:xfrm>
            <a:custGeom>
              <a:avLst/>
              <a:gdLst/>
              <a:ahLst/>
              <a:cxnLst/>
              <a:rect l="l" t="t" r="r" b="b"/>
              <a:pathLst>
                <a:path w="16972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10281" y="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4739072" y="4143226"/>
              <a:ext cx="1220983" cy="3501079"/>
            </a:xfrm>
            <a:custGeom>
              <a:avLst/>
              <a:gdLst/>
              <a:ahLst/>
              <a:cxnLst/>
              <a:rect l="l" t="t" r="r" b="b"/>
              <a:pathLst>
                <a:path w="17100" h="49033" extrusionOk="0">
                  <a:moveTo>
                    <a:pt x="17099" y="49032"/>
                  </a:moveTo>
                  <a:lnTo>
                    <a:pt x="2757" y="49032"/>
                  </a:lnTo>
                  <a:lnTo>
                    <a:pt x="0" y="0"/>
                  </a:lnTo>
                  <a:lnTo>
                    <a:pt x="67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5561629" y="4143226"/>
              <a:ext cx="2152000" cy="3501079"/>
            </a:xfrm>
            <a:custGeom>
              <a:avLst/>
              <a:gdLst/>
              <a:ahLst/>
              <a:cxnLst/>
              <a:rect l="l" t="t" r="r" b="b"/>
              <a:pathLst>
                <a:path w="30139" h="49033" extrusionOk="0">
                  <a:moveTo>
                    <a:pt x="30138" y="49032"/>
                  </a:moveTo>
                  <a:lnTo>
                    <a:pt x="15818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6384257" y="4143226"/>
              <a:ext cx="3084445" cy="3501079"/>
            </a:xfrm>
            <a:custGeom>
              <a:avLst/>
              <a:gdLst/>
              <a:ahLst/>
              <a:cxnLst/>
              <a:rect l="l" t="t" r="r" b="b"/>
              <a:pathLst>
                <a:path w="43198" h="49033" extrusionOk="0">
                  <a:moveTo>
                    <a:pt x="43197" y="49032"/>
                  </a:moveTo>
                  <a:lnTo>
                    <a:pt x="28855" y="49032"/>
                  </a:lnTo>
                  <a:lnTo>
                    <a:pt x="0" y="0"/>
                  </a:lnTo>
                  <a:lnTo>
                    <a:pt x="6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7206885" y="4143226"/>
              <a:ext cx="4015391" cy="3501079"/>
            </a:xfrm>
            <a:custGeom>
              <a:avLst/>
              <a:gdLst/>
              <a:ahLst/>
              <a:cxnLst/>
              <a:rect l="l" t="t" r="r" b="b"/>
              <a:pathLst>
                <a:path w="56236" h="49033" extrusionOk="0">
                  <a:moveTo>
                    <a:pt x="56235" y="49032"/>
                  </a:moveTo>
                  <a:lnTo>
                    <a:pt x="41915" y="49032"/>
                  </a:lnTo>
                  <a:lnTo>
                    <a:pt x="0" y="0"/>
                  </a:lnTo>
                  <a:lnTo>
                    <a:pt x="6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8029442" y="4143226"/>
              <a:ext cx="4946408" cy="3501079"/>
            </a:xfrm>
            <a:custGeom>
              <a:avLst/>
              <a:gdLst/>
              <a:ahLst/>
              <a:cxnLst/>
              <a:rect l="l" t="t" r="r" b="b"/>
              <a:pathLst>
                <a:path w="69275" h="49033" extrusionOk="0">
                  <a:moveTo>
                    <a:pt x="69274" y="49032"/>
                  </a:moveTo>
                  <a:lnTo>
                    <a:pt x="54953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8850499" y="4143226"/>
              <a:ext cx="5880424" cy="3501079"/>
            </a:xfrm>
            <a:custGeom>
              <a:avLst/>
              <a:gdLst/>
              <a:ahLst/>
              <a:cxnLst/>
              <a:rect l="l" t="t" r="r" b="b"/>
              <a:pathLst>
                <a:path w="82356" h="49033" extrusionOk="0">
                  <a:moveTo>
                    <a:pt x="82355" y="49032"/>
                  </a:moveTo>
                  <a:lnTo>
                    <a:pt x="68013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5" name="Google Shape;565;p10"/>
            <p:cNvGrpSpPr/>
            <p:nvPr/>
          </p:nvGrpSpPr>
          <p:grpSpPr>
            <a:xfrm>
              <a:off x="-4225655" y="4326373"/>
              <a:ext cx="17593719" cy="3021825"/>
              <a:chOff x="-4225655" y="4326373"/>
              <a:chExt cx="17593719" cy="3021825"/>
            </a:xfrm>
          </p:grpSpPr>
          <p:sp>
            <p:nvSpPr>
              <p:cNvPr id="566" name="Google Shape;566;p10"/>
              <p:cNvSpPr/>
              <p:nvPr/>
            </p:nvSpPr>
            <p:spPr>
              <a:xfrm>
                <a:off x="-4225655" y="4326373"/>
                <a:ext cx="8790790" cy="3021825"/>
              </a:xfrm>
              <a:custGeom>
                <a:avLst/>
                <a:gdLst/>
                <a:ahLst/>
                <a:cxnLst/>
                <a:rect l="l" t="t" r="r" b="b"/>
                <a:pathLst>
                  <a:path w="123116" h="42321" fill="none" extrusionOk="0">
                    <a:moveTo>
                      <a:pt x="123116" y="42321"/>
                    </a:moveTo>
                    <a:lnTo>
                      <a:pt x="1" y="42321"/>
                    </a:lnTo>
                    <a:lnTo>
                      <a:pt x="58609" y="0"/>
                    </a:lnTo>
                    <a:lnTo>
                      <a:pt x="123116" y="0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0"/>
              <p:cNvSpPr/>
              <p:nvPr/>
            </p:nvSpPr>
            <p:spPr>
              <a:xfrm>
                <a:off x="-3473215" y="4871174"/>
                <a:ext cx="4067301" cy="1933723"/>
              </a:xfrm>
              <a:custGeom>
                <a:avLst/>
                <a:gdLst/>
                <a:ahLst/>
                <a:cxnLst/>
                <a:rect l="l" t="t" r="r" b="b"/>
                <a:pathLst>
                  <a:path w="56963" h="27082" fill="none" extrusionOk="0">
                    <a:moveTo>
                      <a:pt x="29176" y="27082"/>
                    </a:moveTo>
                    <a:lnTo>
                      <a:pt x="0" y="27082"/>
                    </a:lnTo>
                    <a:lnTo>
                      <a:pt x="37512" y="1"/>
                    </a:lnTo>
                    <a:lnTo>
                      <a:pt x="56962" y="1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0"/>
              <p:cNvSpPr/>
              <p:nvPr/>
            </p:nvSpPr>
            <p:spPr>
              <a:xfrm>
                <a:off x="-765847" y="5477096"/>
                <a:ext cx="903599" cy="721951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10111" fill="none" extrusionOk="0">
                    <a:moveTo>
                      <a:pt x="10346" y="0"/>
                    </a:moveTo>
                    <a:lnTo>
                      <a:pt x="1" y="10110"/>
                    </a:lnTo>
                    <a:cubicBezTo>
                      <a:pt x="4767" y="8956"/>
                      <a:pt x="8828" y="7118"/>
                      <a:pt x="10731" y="5044"/>
                    </a:cubicBezTo>
                    <a:cubicBezTo>
                      <a:pt x="12654" y="2993"/>
                      <a:pt x="12334" y="1176"/>
                      <a:pt x="10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0"/>
              <p:cNvSpPr/>
              <p:nvPr/>
            </p:nvSpPr>
            <p:spPr>
              <a:xfrm>
                <a:off x="-1119860" y="5806690"/>
                <a:ext cx="178578" cy="6419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899" extrusionOk="0">
                    <a:moveTo>
                      <a:pt x="1753" y="1"/>
                    </a:moveTo>
                    <a:cubicBezTo>
                      <a:pt x="1218" y="1"/>
                      <a:pt x="706" y="151"/>
                      <a:pt x="257" y="428"/>
                    </a:cubicBezTo>
                    <a:cubicBezTo>
                      <a:pt x="0" y="664"/>
                      <a:pt x="171" y="899"/>
                      <a:pt x="748" y="899"/>
                    </a:cubicBezTo>
                    <a:cubicBezTo>
                      <a:pt x="1261" y="899"/>
                      <a:pt x="1796" y="728"/>
                      <a:pt x="2244" y="428"/>
                    </a:cubicBezTo>
                    <a:cubicBezTo>
                      <a:pt x="2501" y="193"/>
                      <a:pt x="2287" y="1"/>
                      <a:pt x="1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0"/>
              <p:cNvSpPr/>
              <p:nvPr/>
            </p:nvSpPr>
            <p:spPr>
              <a:xfrm>
                <a:off x="-2676577" y="5445036"/>
                <a:ext cx="1691097" cy="787570"/>
              </a:xfrm>
              <a:custGeom>
                <a:avLst/>
                <a:gdLst/>
                <a:ahLst/>
                <a:cxnLst/>
                <a:rect l="l" t="t" r="r" b="b"/>
                <a:pathLst>
                  <a:path w="23684" h="11030" fill="none" extrusionOk="0">
                    <a:moveTo>
                      <a:pt x="9940" y="11029"/>
                    </a:moveTo>
                    <a:lnTo>
                      <a:pt x="1" y="11029"/>
                    </a:lnTo>
                    <a:lnTo>
                      <a:pt x="15240" y="0"/>
                    </a:lnTo>
                    <a:lnTo>
                      <a:pt x="23683" y="0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0"/>
              <p:cNvSpPr/>
              <p:nvPr/>
            </p:nvSpPr>
            <p:spPr>
              <a:xfrm>
                <a:off x="4572704" y="4326373"/>
                <a:ext cx="8795360" cy="3021825"/>
              </a:xfrm>
              <a:custGeom>
                <a:avLst/>
                <a:gdLst/>
                <a:ahLst/>
                <a:cxnLst/>
                <a:rect l="l" t="t" r="r" b="b"/>
                <a:pathLst>
                  <a:path w="123180" h="42321" fill="none" extrusionOk="0">
                    <a:moveTo>
                      <a:pt x="0" y="0"/>
                    </a:moveTo>
                    <a:lnTo>
                      <a:pt x="64486" y="0"/>
                    </a:lnTo>
                    <a:lnTo>
                      <a:pt x="123179" y="42321"/>
                    </a:lnTo>
                    <a:lnTo>
                      <a:pt x="107" y="42321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0"/>
              <p:cNvSpPr/>
              <p:nvPr/>
            </p:nvSpPr>
            <p:spPr>
              <a:xfrm>
                <a:off x="8543754" y="4871174"/>
                <a:ext cx="4071870" cy="1933723"/>
              </a:xfrm>
              <a:custGeom>
                <a:avLst/>
                <a:gdLst/>
                <a:ahLst/>
                <a:cxnLst/>
                <a:rect l="l" t="t" r="r" b="b"/>
                <a:pathLst>
                  <a:path w="57027" h="27082" fill="none" extrusionOk="0">
                    <a:moveTo>
                      <a:pt x="1" y="1"/>
                    </a:moveTo>
                    <a:lnTo>
                      <a:pt x="19451" y="1"/>
                    </a:lnTo>
                    <a:lnTo>
                      <a:pt x="57027" y="27082"/>
                    </a:lnTo>
                    <a:lnTo>
                      <a:pt x="27851" y="27082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0"/>
              <p:cNvSpPr/>
              <p:nvPr/>
            </p:nvSpPr>
            <p:spPr>
              <a:xfrm>
                <a:off x="9000088" y="5477096"/>
                <a:ext cx="908168" cy="721951"/>
              </a:xfrm>
              <a:custGeom>
                <a:avLst/>
                <a:gdLst/>
                <a:ahLst/>
                <a:cxnLst/>
                <a:rect l="l" t="t" r="r" b="b"/>
                <a:pathLst>
                  <a:path w="12719" h="10111" fill="none" extrusionOk="0">
                    <a:moveTo>
                      <a:pt x="12718" y="10110"/>
                    </a:moveTo>
                    <a:lnTo>
                      <a:pt x="2352" y="0"/>
                    </a:lnTo>
                    <a:cubicBezTo>
                      <a:pt x="343" y="1176"/>
                      <a:pt x="1" y="2993"/>
                      <a:pt x="1946" y="5044"/>
                    </a:cubicBezTo>
                    <a:cubicBezTo>
                      <a:pt x="3891" y="7118"/>
                      <a:pt x="7930" y="8956"/>
                      <a:pt x="12718" y="10110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0"/>
              <p:cNvSpPr/>
              <p:nvPr/>
            </p:nvSpPr>
            <p:spPr>
              <a:xfrm>
                <a:off x="10082121" y="5806690"/>
                <a:ext cx="180149" cy="6419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899" extrusionOk="0">
                    <a:moveTo>
                      <a:pt x="728" y="1"/>
                    </a:moveTo>
                    <a:cubicBezTo>
                      <a:pt x="193" y="1"/>
                      <a:pt x="1" y="193"/>
                      <a:pt x="257" y="428"/>
                    </a:cubicBezTo>
                    <a:cubicBezTo>
                      <a:pt x="706" y="728"/>
                      <a:pt x="1219" y="877"/>
                      <a:pt x="1754" y="899"/>
                    </a:cubicBezTo>
                    <a:cubicBezTo>
                      <a:pt x="2309" y="899"/>
                      <a:pt x="2523" y="685"/>
                      <a:pt x="2245" y="428"/>
                    </a:cubicBezTo>
                    <a:cubicBezTo>
                      <a:pt x="1796" y="151"/>
                      <a:pt x="1262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0"/>
              <p:cNvSpPr/>
              <p:nvPr/>
            </p:nvSpPr>
            <p:spPr>
              <a:xfrm>
                <a:off x="10124891" y="5445036"/>
                <a:ext cx="1694096" cy="787570"/>
              </a:xfrm>
              <a:custGeom>
                <a:avLst/>
                <a:gdLst/>
                <a:ahLst/>
                <a:cxnLst/>
                <a:rect l="l" t="t" r="r" b="b"/>
                <a:pathLst>
                  <a:path w="23726" h="11030" fill="none" extrusionOk="0">
                    <a:moveTo>
                      <a:pt x="0" y="0"/>
                    </a:moveTo>
                    <a:lnTo>
                      <a:pt x="8443" y="0"/>
                    </a:lnTo>
                    <a:lnTo>
                      <a:pt x="23726" y="11029"/>
                    </a:lnTo>
                    <a:lnTo>
                      <a:pt x="13787" y="11029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0"/>
              <p:cNvSpPr/>
              <p:nvPr/>
            </p:nvSpPr>
            <p:spPr>
              <a:xfrm>
                <a:off x="3580709" y="5420616"/>
                <a:ext cx="1979492" cy="773789"/>
              </a:xfrm>
              <a:custGeom>
                <a:avLst/>
                <a:gdLst/>
                <a:ahLst/>
                <a:cxnLst/>
                <a:rect l="l" t="t" r="r" b="b"/>
                <a:pathLst>
                  <a:path w="27723" h="10837" fill="none" extrusionOk="0">
                    <a:moveTo>
                      <a:pt x="27722" y="5408"/>
                    </a:moveTo>
                    <a:cubicBezTo>
                      <a:pt x="27722" y="8400"/>
                      <a:pt x="21524" y="10837"/>
                      <a:pt x="13851" y="10837"/>
                    </a:cubicBezTo>
                    <a:cubicBezTo>
                      <a:pt x="6199" y="10837"/>
                      <a:pt x="0" y="8400"/>
                      <a:pt x="0" y="5408"/>
                    </a:cubicBezTo>
                    <a:cubicBezTo>
                      <a:pt x="0" y="2416"/>
                      <a:pt x="6199" y="0"/>
                      <a:pt x="13851" y="0"/>
                    </a:cubicBezTo>
                    <a:cubicBezTo>
                      <a:pt x="21524" y="0"/>
                      <a:pt x="27722" y="2416"/>
                      <a:pt x="27722" y="5408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6749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873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149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9" name="Google Shape;579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0" name="Google Shape;580;p11"/>
          <p:cNvSpPr/>
          <p:nvPr/>
        </p:nvSpPr>
        <p:spPr>
          <a:xfrm>
            <a:off x="-1513950" y="4705812"/>
            <a:ext cx="12171900" cy="2117696"/>
          </a:xfrm>
          <a:custGeom>
            <a:avLst/>
            <a:gdLst/>
            <a:ahLst/>
            <a:cxnLst/>
            <a:rect l="l" t="t" r="r" b="b"/>
            <a:pathLst>
              <a:path w="38533" h="13609" extrusionOk="0">
                <a:moveTo>
                  <a:pt x="1" y="0"/>
                </a:moveTo>
                <a:lnTo>
                  <a:pt x="1" y="13609"/>
                </a:lnTo>
                <a:lnTo>
                  <a:pt x="38533" y="13609"/>
                </a:lnTo>
                <a:lnTo>
                  <a:pt x="385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" name="Google Shape;581;p11"/>
          <p:cNvGrpSpPr/>
          <p:nvPr/>
        </p:nvGrpSpPr>
        <p:grpSpPr>
          <a:xfrm>
            <a:off x="-1513656" y="4700020"/>
            <a:ext cx="12171546" cy="2123753"/>
            <a:chOff x="-6134075" y="3104468"/>
            <a:chExt cx="18783249" cy="3277397"/>
          </a:xfrm>
        </p:grpSpPr>
        <p:sp>
          <p:nvSpPr>
            <p:cNvPr id="582" name="Google Shape;582;p11"/>
            <p:cNvSpPr/>
            <p:nvPr/>
          </p:nvSpPr>
          <p:spPr>
            <a:xfrm>
              <a:off x="-6134075" y="3104468"/>
              <a:ext cx="7262883" cy="3277397"/>
            </a:xfrm>
            <a:custGeom>
              <a:avLst/>
              <a:gdLst/>
              <a:ahLst/>
              <a:cxnLst/>
              <a:rect l="l" t="t" r="r" b="b"/>
              <a:pathLst>
                <a:path w="30245" h="13648" extrusionOk="0">
                  <a:moveTo>
                    <a:pt x="25428" y="1"/>
                  </a:moveTo>
                  <a:lnTo>
                    <a:pt x="1" y="13648"/>
                  </a:lnTo>
                  <a:lnTo>
                    <a:pt x="11173" y="13648"/>
                  </a:lnTo>
                  <a:lnTo>
                    <a:pt x="30244" y="37"/>
                  </a:lnTo>
                  <a:lnTo>
                    <a:pt x="25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-767484" y="3113354"/>
              <a:ext cx="4209807" cy="3268512"/>
            </a:xfrm>
            <a:custGeom>
              <a:avLst/>
              <a:gdLst/>
              <a:ahLst/>
              <a:cxnLst/>
              <a:rect l="l" t="t" r="r" b="b"/>
              <a:pathLst>
                <a:path w="17531" h="13611" extrusionOk="0">
                  <a:moveTo>
                    <a:pt x="12712" y="0"/>
                  </a:moveTo>
                  <a:lnTo>
                    <a:pt x="1" y="13611"/>
                  </a:lnTo>
                  <a:lnTo>
                    <a:pt x="11172" y="13611"/>
                  </a:lnTo>
                  <a:lnTo>
                    <a:pt x="175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4598626" y="3113354"/>
              <a:ext cx="2683989" cy="3268512"/>
            </a:xfrm>
            <a:custGeom>
              <a:avLst/>
              <a:gdLst/>
              <a:ahLst/>
              <a:cxnLst/>
              <a:rect l="l" t="t" r="r" b="b"/>
              <a:pathLst>
                <a:path w="11177" h="13611" extrusionOk="0">
                  <a:moveTo>
                    <a:pt x="0" y="0"/>
                  </a:moveTo>
                  <a:lnTo>
                    <a:pt x="0" y="13611"/>
                  </a:lnTo>
                  <a:lnTo>
                    <a:pt x="11176" y="13611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6912590" y="3113354"/>
              <a:ext cx="5736585" cy="3268512"/>
            </a:xfrm>
            <a:custGeom>
              <a:avLst/>
              <a:gdLst/>
              <a:ahLst/>
              <a:cxnLst/>
              <a:rect l="l" t="t" r="r" b="b"/>
              <a:pathLst>
                <a:path w="23889" h="13611" extrusionOk="0">
                  <a:moveTo>
                    <a:pt x="1" y="0"/>
                  </a:moveTo>
                  <a:lnTo>
                    <a:pt x="12712" y="13611"/>
                  </a:lnTo>
                  <a:lnTo>
                    <a:pt x="23888" y="13611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11"/>
          <p:cNvGrpSpPr/>
          <p:nvPr/>
        </p:nvGrpSpPr>
        <p:grpSpPr>
          <a:xfrm>
            <a:off x="-1513928" y="4497191"/>
            <a:ext cx="12171686" cy="208608"/>
            <a:chOff x="26" y="3997406"/>
            <a:chExt cx="13412326" cy="229871"/>
          </a:xfrm>
        </p:grpSpPr>
        <p:grpSp>
          <p:nvGrpSpPr>
            <p:cNvPr id="587" name="Google Shape;587;p11"/>
            <p:cNvGrpSpPr/>
            <p:nvPr/>
          </p:nvGrpSpPr>
          <p:grpSpPr>
            <a:xfrm>
              <a:off x="26" y="3997406"/>
              <a:ext cx="7221926" cy="229871"/>
              <a:chOff x="0" y="3997325"/>
              <a:chExt cx="9143993" cy="291050"/>
            </a:xfrm>
          </p:grpSpPr>
          <p:sp>
            <p:nvSpPr>
              <p:cNvPr id="588" name="Google Shape;588;p11"/>
              <p:cNvSpPr/>
              <p:nvPr/>
            </p:nvSpPr>
            <p:spPr>
              <a:xfrm>
                <a:off x="0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1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1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1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1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5" name="Google Shape;595;p11"/>
            <p:cNvGrpSpPr/>
            <p:nvPr/>
          </p:nvGrpSpPr>
          <p:grpSpPr>
            <a:xfrm>
              <a:off x="7221944" y="3997406"/>
              <a:ext cx="6190407" cy="229871"/>
              <a:chOff x="1306050" y="3997325"/>
              <a:chExt cx="7837943" cy="291050"/>
            </a:xfrm>
          </p:grpSpPr>
          <p:sp>
            <p:nvSpPr>
              <p:cNvPr id="596" name="Google Shape;596;p11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1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1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1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1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1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2" name="Google Shape;602;p11"/>
          <p:cNvGrpSpPr/>
          <p:nvPr/>
        </p:nvGrpSpPr>
        <p:grpSpPr>
          <a:xfrm>
            <a:off x="-758173" y="-443900"/>
            <a:ext cx="3672473" cy="6031299"/>
            <a:chOff x="237850" y="660025"/>
            <a:chExt cx="2725600" cy="4476250"/>
          </a:xfrm>
        </p:grpSpPr>
        <p:sp>
          <p:nvSpPr>
            <p:cNvPr id="603" name="Google Shape;603;p11"/>
            <p:cNvSpPr/>
            <p:nvPr/>
          </p:nvSpPr>
          <p:spPr>
            <a:xfrm>
              <a:off x="582175" y="3663275"/>
              <a:ext cx="109600" cy="43700"/>
            </a:xfrm>
            <a:custGeom>
              <a:avLst/>
              <a:gdLst/>
              <a:ahLst/>
              <a:cxnLst/>
              <a:rect l="l" t="t" r="r" b="b"/>
              <a:pathLst>
                <a:path w="4384" h="1748" extrusionOk="0">
                  <a:moveTo>
                    <a:pt x="1" y="0"/>
                  </a:moveTo>
                  <a:lnTo>
                    <a:pt x="1" y="1747"/>
                  </a:lnTo>
                  <a:lnTo>
                    <a:pt x="4383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1258975" y="4396100"/>
              <a:ext cx="117900" cy="84350"/>
            </a:xfrm>
            <a:custGeom>
              <a:avLst/>
              <a:gdLst/>
              <a:ahLst/>
              <a:cxnLst/>
              <a:rect l="l" t="t" r="r" b="b"/>
              <a:pathLst>
                <a:path w="4716" h="3374" extrusionOk="0">
                  <a:moveTo>
                    <a:pt x="697" y="0"/>
                  </a:moveTo>
                  <a:lnTo>
                    <a:pt x="0" y="1606"/>
                  </a:lnTo>
                  <a:lnTo>
                    <a:pt x="4019" y="3373"/>
                  </a:lnTo>
                  <a:lnTo>
                    <a:pt x="471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1939550" y="4427400"/>
              <a:ext cx="114375" cy="100250"/>
            </a:xfrm>
            <a:custGeom>
              <a:avLst/>
              <a:gdLst/>
              <a:ahLst/>
              <a:cxnLst/>
              <a:rect l="l" t="t" r="r" b="b"/>
              <a:pathLst>
                <a:path w="4575" h="4010" extrusionOk="0">
                  <a:moveTo>
                    <a:pt x="3534" y="1"/>
                  </a:moveTo>
                  <a:lnTo>
                    <a:pt x="0" y="2606"/>
                  </a:lnTo>
                  <a:lnTo>
                    <a:pt x="1040" y="4009"/>
                  </a:lnTo>
                  <a:lnTo>
                    <a:pt x="4575" y="1404"/>
                  </a:lnTo>
                  <a:lnTo>
                    <a:pt x="35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2849075" y="4371875"/>
              <a:ext cx="114375" cy="100225"/>
            </a:xfrm>
            <a:custGeom>
              <a:avLst/>
              <a:gdLst/>
              <a:ahLst/>
              <a:cxnLst/>
              <a:rect l="l" t="t" r="r" b="b"/>
              <a:pathLst>
                <a:path w="4575" h="4009" extrusionOk="0">
                  <a:moveTo>
                    <a:pt x="3535" y="0"/>
                  </a:moveTo>
                  <a:lnTo>
                    <a:pt x="1" y="2605"/>
                  </a:lnTo>
                  <a:lnTo>
                    <a:pt x="1041" y="4009"/>
                  </a:lnTo>
                  <a:lnTo>
                    <a:pt x="4575" y="1404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2286400" y="4685900"/>
              <a:ext cx="43700" cy="109825"/>
            </a:xfrm>
            <a:custGeom>
              <a:avLst/>
              <a:gdLst/>
              <a:ahLst/>
              <a:cxnLst/>
              <a:rect l="l" t="t" r="r" b="b"/>
              <a:pathLst>
                <a:path w="1748" h="4393" extrusionOk="0">
                  <a:moveTo>
                    <a:pt x="0" y="0"/>
                  </a:moveTo>
                  <a:lnTo>
                    <a:pt x="0" y="4393"/>
                  </a:lnTo>
                  <a:lnTo>
                    <a:pt x="1747" y="4393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2641575" y="4923950"/>
              <a:ext cx="118175" cy="82325"/>
            </a:xfrm>
            <a:custGeom>
              <a:avLst/>
              <a:gdLst/>
              <a:ahLst/>
              <a:cxnLst/>
              <a:rect l="l" t="t" r="r" b="b"/>
              <a:pathLst>
                <a:path w="4727" h="3293" extrusionOk="0">
                  <a:moveTo>
                    <a:pt x="657" y="0"/>
                  </a:moveTo>
                  <a:lnTo>
                    <a:pt x="1" y="1626"/>
                  </a:lnTo>
                  <a:lnTo>
                    <a:pt x="4060" y="3292"/>
                  </a:lnTo>
                  <a:lnTo>
                    <a:pt x="4726" y="1677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539025" y="2920600"/>
              <a:ext cx="118150" cy="84075"/>
            </a:xfrm>
            <a:custGeom>
              <a:avLst/>
              <a:gdLst/>
              <a:ahLst/>
              <a:cxnLst/>
              <a:rect l="l" t="t" r="r" b="b"/>
              <a:pathLst>
                <a:path w="4726" h="3363" extrusionOk="0">
                  <a:moveTo>
                    <a:pt x="707" y="0"/>
                  </a:moveTo>
                  <a:lnTo>
                    <a:pt x="0" y="1596"/>
                  </a:lnTo>
                  <a:lnTo>
                    <a:pt x="4029" y="3363"/>
                  </a:lnTo>
                  <a:lnTo>
                    <a:pt x="4726" y="1767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1965550" y="1064925"/>
              <a:ext cx="118175" cy="84075"/>
            </a:xfrm>
            <a:custGeom>
              <a:avLst/>
              <a:gdLst/>
              <a:ahLst/>
              <a:cxnLst/>
              <a:rect l="l" t="t" r="r" b="b"/>
              <a:pathLst>
                <a:path w="4727" h="3363" extrusionOk="0">
                  <a:moveTo>
                    <a:pt x="697" y="0"/>
                  </a:moveTo>
                  <a:lnTo>
                    <a:pt x="0" y="1596"/>
                  </a:lnTo>
                  <a:lnTo>
                    <a:pt x="4019" y="3363"/>
                  </a:lnTo>
                  <a:lnTo>
                    <a:pt x="472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1190825" y="3453500"/>
              <a:ext cx="50500" cy="112350"/>
            </a:xfrm>
            <a:custGeom>
              <a:avLst/>
              <a:gdLst/>
              <a:ahLst/>
              <a:cxnLst/>
              <a:rect l="l" t="t" r="r" b="b"/>
              <a:pathLst>
                <a:path w="2020" h="4494" extrusionOk="0">
                  <a:moveTo>
                    <a:pt x="273" y="0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2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95800" y="4191375"/>
              <a:ext cx="50275" cy="112100"/>
            </a:xfrm>
            <a:custGeom>
              <a:avLst/>
              <a:gdLst/>
              <a:ahLst/>
              <a:cxnLst/>
              <a:rect l="l" t="t" r="r" b="b"/>
              <a:pathLst>
                <a:path w="2011" h="448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84"/>
                  </a:lnTo>
                  <a:lnTo>
                    <a:pt x="201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2644100" y="4122200"/>
              <a:ext cx="118175" cy="86625"/>
            </a:xfrm>
            <a:custGeom>
              <a:avLst/>
              <a:gdLst/>
              <a:ahLst/>
              <a:cxnLst/>
              <a:rect l="l" t="t" r="r" b="b"/>
              <a:pathLst>
                <a:path w="4727" h="3465" extrusionOk="0">
                  <a:moveTo>
                    <a:pt x="758" y="1"/>
                  </a:moveTo>
                  <a:lnTo>
                    <a:pt x="1" y="1576"/>
                  </a:lnTo>
                  <a:lnTo>
                    <a:pt x="3969" y="3464"/>
                  </a:lnTo>
                  <a:lnTo>
                    <a:pt x="4726" y="1889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2400250" y="4371100"/>
              <a:ext cx="92675" cy="116900"/>
            </a:xfrm>
            <a:custGeom>
              <a:avLst/>
              <a:gdLst/>
              <a:ahLst/>
              <a:cxnLst/>
              <a:rect l="l" t="t" r="r" b="b"/>
              <a:pathLst>
                <a:path w="3707" h="4676" extrusionOk="0">
                  <a:moveTo>
                    <a:pt x="1515" y="1"/>
                  </a:moveTo>
                  <a:lnTo>
                    <a:pt x="0" y="869"/>
                  </a:lnTo>
                  <a:lnTo>
                    <a:pt x="2202" y="4676"/>
                  </a:lnTo>
                  <a:lnTo>
                    <a:pt x="3706" y="3797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2651175" y="4658375"/>
              <a:ext cx="117400" cy="69700"/>
            </a:xfrm>
            <a:custGeom>
              <a:avLst/>
              <a:gdLst/>
              <a:ahLst/>
              <a:cxnLst/>
              <a:rect l="l" t="t" r="r" b="b"/>
              <a:pathLst>
                <a:path w="4696" h="2788" extrusionOk="0">
                  <a:moveTo>
                    <a:pt x="4261" y="1"/>
                  </a:moveTo>
                  <a:lnTo>
                    <a:pt x="0" y="1091"/>
                  </a:lnTo>
                  <a:lnTo>
                    <a:pt x="434" y="2788"/>
                  </a:lnTo>
                  <a:lnTo>
                    <a:pt x="4696" y="1697"/>
                  </a:lnTo>
                  <a:lnTo>
                    <a:pt x="4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303750" y="2062050"/>
              <a:ext cx="50250" cy="112375"/>
            </a:xfrm>
            <a:custGeom>
              <a:avLst/>
              <a:gdLst/>
              <a:ahLst/>
              <a:cxnLst/>
              <a:rect l="l" t="t" r="r" b="b"/>
              <a:pathLst>
                <a:path w="2010" h="4495" extrusionOk="0">
                  <a:moveTo>
                    <a:pt x="263" y="1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10" y="102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2237925" y="786475"/>
              <a:ext cx="114125" cy="56575"/>
            </a:xfrm>
            <a:custGeom>
              <a:avLst/>
              <a:gdLst/>
              <a:ahLst/>
              <a:cxnLst/>
              <a:rect l="l" t="t" r="r" b="b"/>
              <a:pathLst>
                <a:path w="4565" h="2263" extrusionOk="0">
                  <a:moveTo>
                    <a:pt x="203" y="1"/>
                  </a:moveTo>
                  <a:lnTo>
                    <a:pt x="1" y="1738"/>
                  </a:lnTo>
                  <a:lnTo>
                    <a:pt x="4353" y="2263"/>
                  </a:lnTo>
                  <a:lnTo>
                    <a:pt x="4565" y="526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1555325" y="1172975"/>
              <a:ext cx="96225" cy="115875"/>
            </a:xfrm>
            <a:custGeom>
              <a:avLst/>
              <a:gdLst/>
              <a:ahLst/>
              <a:cxnLst/>
              <a:rect l="l" t="t" r="r" b="b"/>
              <a:pathLst>
                <a:path w="3849" h="4635" extrusionOk="0">
                  <a:moveTo>
                    <a:pt x="2374" y="0"/>
                  </a:moveTo>
                  <a:lnTo>
                    <a:pt x="1" y="3696"/>
                  </a:lnTo>
                  <a:lnTo>
                    <a:pt x="1475" y="4635"/>
                  </a:lnTo>
                  <a:lnTo>
                    <a:pt x="3848" y="939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1216300" y="1115675"/>
              <a:ext cx="61875" cy="115625"/>
            </a:xfrm>
            <a:custGeom>
              <a:avLst/>
              <a:gdLst/>
              <a:ahLst/>
              <a:cxnLst/>
              <a:rect l="l" t="t" r="r" b="b"/>
              <a:pathLst>
                <a:path w="2475" h="4625" extrusionOk="0">
                  <a:moveTo>
                    <a:pt x="1728" y="0"/>
                  </a:moveTo>
                  <a:lnTo>
                    <a:pt x="1" y="303"/>
                  </a:lnTo>
                  <a:lnTo>
                    <a:pt x="758" y="4625"/>
                  </a:lnTo>
                  <a:lnTo>
                    <a:pt x="2475" y="4322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2473700" y="1004850"/>
              <a:ext cx="115650" cy="96950"/>
            </a:xfrm>
            <a:custGeom>
              <a:avLst/>
              <a:gdLst/>
              <a:ahLst/>
              <a:cxnLst/>
              <a:rect l="l" t="t" r="r" b="b"/>
              <a:pathLst>
                <a:path w="4626" h="3878" extrusionOk="0">
                  <a:moveTo>
                    <a:pt x="3656" y="0"/>
                  </a:moveTo>
                  <a:lnTo>
                    <a:pt x="1" y="2424"/>
                  </a:lnTo>
                  <a:lnTo>
                    <a:pt x="970" y="387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1419525" y="725650"/>
              <a:ext cx="66675" cy="116900"/>
            </a:xfrm>
            <a:custGeom>
              <a:avLst/>
              <a:gdLst/>
              <a:ahLst/>
              <a:cxnLst/>
              <a:rect l="l" t="t" r="r" b="b"/>
              <a:pathLst>
                <a:path w="2667" h="4676" extrusionOk="0">
                  <a:moveTo>
                    <a:pt x="1697" y="0"/>
                  </a:moveTo>
                  <a:lnTo>
                    <a:pt x="0" y="394"/>
                  </a:lnTo>
                  <a:lnTo>
                    <a:pt x="960" y="4676"/>
                  </a:lnTo>
                  <a:lnTo>
                    <a:pt x="2666" y="4292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1847900" y="676675"/>
              <a:ext cx="103025" cy="112875"/>
            </a:xfrm>
            <a:custGeom>
              <a:avLst/>
              <a:gdLst/>
              <a:ahLst/>
              <a:cxnLst/>
              <a:rect l="l" t="t" r="r" b="b"/>
              <a:pathLst>
                <a:path w="4121" h="4515" extrusionOk="0">
                  <a:moveTo>
                    <a:pt x="2768" y="0"/>
                  </a:moveTo>
                  <a:lnTo>
                    <a:pt x="1" y="3413"/>
                  </a:lnTo>
                  <a:lnTo>
                    <a:pt x="1354" y="4514"/>
                  </a:lnTo>
                  <a:lnTo>
                    <a:pt x="4121" y="1101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1265525" y="1646025"/>
              <a:ext cx="117925" cy="77025"/>
            </a:xfrm>
            <a:custGeom>
              <a:avLst/>
              <a:gdLst/>
              <a:ahLst/>
              <a:cxnLst/>
              <a:rect l="l" t="t" r="r" b="b"/>
              <a:pathLst>
                <a:path w="4717" h="3081" extrusionOk="0">
                  <a:moveTo>
                    <a:pt x="566" y="1"/>
                  </a:moveTo>
                  <a:lnTo>
                    <a:pt x="1" y="1657"/>
                  </a:lnTo>
                  <a:lnTo>
                    <a:pt x="4151" y="3081"/>
                  </a:lnTo>
                  <a:lnTo>
                    <a:pt x="4716" y="142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1746925" y="1455950"/>
              <a:ext cx="104300" cy="112100"/>
            </a:xfrm>
            <a:custGeom>
              <a:avLst/>
              <a:gdLst/>
              <a:ahLst/>
              <a:cxnLst/>
              <a:rect l="l" t="t" r="r" b="b"/>
              <a:pathLst>
                <a:path w="4172" h="4484" extrusionOk="0">
                  <a:moveTo>
                    <a:pt x="1344" y="1"/>
                  </a:moveTo>
                  <a:lnTo>
                    <a:pt x="1" y="1131"/>
                  </a:lnTo>
                  <a:lnTo>
                    <a:pt x="2838" y="4484"/>
                  </a:lnTo>
                  <a:lnTo>
                    <a:pt x="4171" y="3363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3B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2237675" y="1276725"/>
              <a:ext cx="92425" cy="117150"/>
            </a:xfrm>
            <a:custGeom>
              <a:avLst/>
              <a:gdLst/>
              <a:ahLst/>
              <a:cxnLst/>
              <a:rect l="l" t="t" r="r" b="b"/>
              <a:pathLst>
                <a:path w="3697" h="4686" extrusionOk="0">
                  <a:moveTo>
                    <a:pt x="2182" y="0"/>
                  </a:moveTo>
                  <a:lnTo>
                    <a:pt x="1" y="3817"/>
                  </a:lnTo>
                  <a:lnTo>
                    <a:pt x="1515" y="4686"/>
                  </a:lnTo>
                  <a:lnTo>
                    <a:pt x="3696" y="869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1152700" y="2567950"/>
              <a:ext cx="48225" cy="111600"/>
            </a:xfrm>
            <a:custGeom>
              <a:avLst/>
              <a:gdLst/>
              <a:ahLst/>
              <a:cxnLst/>
              <a:rect l="l" t="t" r="r" b="b"/>
              <a:pathLst>
                <a:path w="1929" h="4464" extrusionOk="0">
                  <a:moveTo>
                    <a:pt x="1737" y="0"/>
                  </a:moveTo>
                  <a:lnTo>
                    <a:pt x="0" y="81"/>
                  </a:lnTo>
                  <a:lnTo>
                    <a:pt x="192" y="4463"/>
                  </a:lnTo>
                  <a:lnTo>
                    <a:pt x="1929" y="4393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1018150" y="282517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0" y="4100"/>
                  </a:lnTo>
                  <a:lnTo>
                    <a:pt x="1626" y="4726"/>
                  </a:lnTo>
                  <a:lnTo>
                    <a:pt x="3211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482725" y="4260550"/>
              <a:ext cx="80300" cy="118150"/>
            </a:xfrm>
            <a:custGeom>
              <a:avLst/>
              <a:gdLst/>
              <a:ahLst/>
              <a:cxnLst/>
              <a:rect l="l" t="t" r="r" b="b"/>
              <a:pathLst>
                <a:path w="3212" h="4726" extrusionOk="0">
                  <a:moveTo>
                    <a:pt x="1586" y="0"/>
                  </a:moveTo>
                  <a:lnTo>
                    <a:pt x="1" y="4100"/>
                  </a:lnTo>
                  <a:lnTo>
                    <a:pt x="1626" y="4726"/>
                  </a:lnTo>
                  <a:lnTo>
                    <a:pt x="3212" y="62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1177175" y="3139450"/>
              <a:ext cx="117675" cy="73000"/>
            </a:xfrm>
            <a:custGeom>
              <a:avLst/>
              <a:gdLst/>
              <a:ahLst/>
              <a:cxnLst/>
              <a:rect l="l" t="t" r="r" b="b"/>
              <a:pathLst>
                <a:path w="4707" h="2920" extrusionOk="0">
                  <a:moveTo>
                    <a:pt x="4211" y="1"/>
                  </a:moveTo>
                  <a:lnTo>
                    <a:pt x="1" y="1243"/>
                  </a:lnTo>
                  <a:lnTo>
                    <a:pt x="496" y="2919"/>
                  </a:lnTo>
                  <a:lnTo>
                    <a:pt x="4706" y="1677"/>
                  </a:lnTo>
                  <a:lnTo>
                    <a:pt x="4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844475" y="2103950"/>
              <a:ext cx="96200" cy="116150"/>
            </a:xfrm>
            <a:custGeom>
              <a:avLst/>
              <a:gdLst/>
              <a:ahLst/>
              <a:cxnLst/>
              <a:rect l="l" t="t" r="r" b="b"/>
              <a:pathLst>
                <a:path w="3848" h="4646" extrusionOk="0">
                  <a:moveTo>
                    <a:pt x="2373" y="1"/>
                  </a:moveTo>
                  <a:lnTo>
                    <a:pt x="0" y="3697"/>
                  </a:lnTo>
                  <a:lnTo>
                    <a:pt x="1475" y="4646"/>
                  </a:lnTo>
                  <a:lnTo>
                    <a:pt x="3847" y="950"/>
                  </a:lnTo>
                  <a:lnTo>
                    <a:pt x="2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781100" y="2506100"/>
              <a:ext cx="115650" cy="97200"/>
            </a:xfrm>
            <a:custGeom>
              <a:avLst/>
              <a:gdLst/>
              <a:ahLst/>
              <a:cxnLst/>
              <a:rect l="l" t="t" r="r" b="b"/>
              <a:pathLst>
                <a:path w="4626" h="3888" extrusionOk="0">
                  <a:moveTo>
                    <a:pt x="3656" y="0"/>
                  </a:moveTo>
                  <a:lnTo>
                    <a:pt x="1" y="2424"/>
                  </a:lnTo>
                  <a:lnTo>
                    <a:pt x="960" y="388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1211775" y="2019900"/>
              <a:ext cx="114625" cy="100250"/>
            </a:xfrm>
            <a:custGeom>
              <a:avLst/>
              <a:gdLst/>
              <a:ahLst/>
              <a:cxnLst/>
              <a:rect l="l" t="t" r="r" b="b"/>
              <a:pathLst>
                <a:path w="4585" h="4010" extrusionOk="0">
                  <a:moveTo>
                    <a:pt x="1040" y="0"/>
                  </a:moveTo>
                  <a:lnTo>
                    <a:pt x="0" y="1414"/>
                  </a:lnTo>
                  <a:lnTo>
                    <a:pt x="3544" y="4009"/>
                  </a:lnTo>
                  <a:lnTo>
                    <a:pt x="4584" y="259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1462175" y="4818175"/>
              <a:ext cx="109850" cy="43700"/>
            </a:xfrm>
            <a:custGeom>
              <a:avLst/>
              <a:gdLst/>
              <a:ahLst/>
              <a:cxnLst/>
              <a:rect l="l" t="t" r="r" b="b"/>
              <a:pathLst>
                <a:path w="4394" h="1748" extrusionOk="0">
                  <a:moveTo>
                    <a:pt x="1" y="1"/>
                  </a:moveTo>
                  <a:lnTo>
                    <a:pt x="1" y="1747"/>
                  </a:lnTo>
                  <a:lnTo>
                    <a:pt x="4393" y="174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1106250" y="5031225"/>
              <a:ext cx="111600" cy="105050"/>
            </a:xfrm>
            <a:custGeom>
              <a:avLst/>
              <a:gdLst/>
              <a:ahLst/>
              <a:cxnLst/>
              <a:rect l="l" t="t" r="r" b="b"/>
              <a:pathLst>
                <a:path w="4464" h="4202" extrusionOk="0">
                  <a:moveTo>
                    <a:pt x="3312" y="1"/>
                  </a:moveTo>
                  <a:lnTo>
                    <a:pt x="0" y="2879"/>
                  </a:lnTo>
                  <a:lnTo>
                    <a:pt x="1141" y="4201"/>
                  </a:lnTo>
                  <a:lnTo>
                    <a:pt x="4464" y="1324"/>
                  </a:lnTo>
                  <a:lnTo>
                    <a:pt x="3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396150" y="3257100"/>
              <a:ext cx="96200" cy="115900"/>
            </a:xfrm>
            <a:custGeom>
              <a:avLst/>
              <a:gdLst/>
              <a:ahLst/>
              <a:cxnLst/>
              <a:rect l="l" t="t" r="r" b="b"/>
              <a:pathLst>
                <a:path w="3848" h="4636" extrusionOk="0">
                  <a:moveTo>
                    <a:pt x="2373" y="0"/>
                  </a:moveTo>
                  <a:lnTo>
                    <a:pt x="0" y="3696"/>
                  </a:lnTo>
                  <a:lnTo>
                    <a:pt x="1474" y="4635"/>
                  </a:lnTo>
                  <a:lnTo>
                    <a:pt x="3847" y="950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623850" y="950825"/>
              <a:ext cx="86350" cy="117900"/>
            </a:xfrm>
            <a:custGeom>
              <a:avLst/>
              <a:gdLst/>
              <a:ahLst/>
              <a:cxnLst/>
              <a:rect l="l" t="t" r="r" b="b"/>
              <a:pathLst>
                <a:path w="3454" h="4716" extrusionOk="0">
                  <a:moveTo>
                    <a:pt x="1868" y="0"/>
                  </a:moveTo>
                  <a:lnTo>
                    <a:pt x="0" y="3969"/>
                  </a:lnTo>
                  <a:lnTo>
                    <a:pt x="1585" y="4716"/>
                  </a:lnTo>
                  <a:lnTo>
                    <a:pt x="3453" y="73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1012100" y="768825"/>
              <a:ext cx="117150" cy="91150"/>
            </a:xfrm>
            <a:custGeom>
              <a:avLst/>
              <a:gdLst/>
              <a:ahLst/>
              <a:cxnLst/>
              <a:rect l="l" t="t" r="r" b="b"/>
              <a:pathLst>
                <a:path w="4686" h="3646" extrusionOk="0">
                  <a:moveTo>
                    <a:pt x="838" y="0"/>
                  </a:moveTo>
                  <a:lnTo>
                    <a:pt x="0" y="1535"/>
                  </a:lnTo>
                  <a:lnTo>
                    <a:pt x="3847" y="3645"/>
                  </a:lnTo>
                  <a:lnTo>
                    <a:pt x="4685" y="211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60050" y="660025"/>
              <a:ext cx="116900" cy="92900"/>
            </a:xfrm>
            <a:custGeom>
              <a:avLst/>
              <a:gdLst/>
              <a:ahLst/>
              <a:cxnLst/>
              <a:rect l="l" t="t" r="r" b="b"/>
              <a:pathLst>
                <a:path w="4676" h="3716" extrusionOk="0">
                  <a:moveTo>
                    <a:pt x="3807" y="0"/>
                  </a:moveTo>
                  <a:lnTo>
                    <a:pt x="0" y="2201"/>
                  </a:lnTo>
                  <a:lnTo>
                    <a:pt x="868" y="3716"/>
                  </a:lnTo>
                  <a:lnTo>
                    <a:pt x="4675" y="1515"/>
                  </a:lnTo>
                  <a:lnTo>
                    <a:pt x="3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237850" y="1312825"/>
              <a:ext cx="118175" cy="82825"/>
            </a:xfrm>
            <a:custGeom>
              <a:avLst/>
              <a:gdLst/>
              <a:ahLst/>
              <a:cxnLst/>
              <a:rect l="l" t="t" r="r" b="b"/>
              <a:pathLst>
                <a:path w="4727" h="3313" extrusionOk="0">
                  <a:moveTo>
                    <a:pt x="677" y="0"/>
                  </a:moveTo>
                  <a:lnTo>
                    <a:pt x="1" y="1616"/>
                  </a:lnTo>
                  <a:lnTo>
                    <a:pt x="4050" y="3312"/>
                  </a:lnTo>
                  <a:lnTo>
                    <a:pt x="4727" y="169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415575" y="1670275"/>
              <a:ext cx="107325" cy="109825"/>
            </a:xfrm>
            <a:custGeom>
              <a:avLst/>
              <a:gdLst/>
              <a:ahLst/>
              <a:cxnLst/>
              <a:rect l="l" t="t" r="r" b="b"/>
              <a:pathLst>
                <a:path w="4293" h="4393" extrusionOk="0">
                  <a:moveTo>
                    <a:pt x="1263" y="0"/>
                  </a:moveTo>
                  <a:lnTo>
                    <a:pt x="1" y="1212"/>
                  </a:lnTo>
                  <a:lnTo>
                    <a:pt x="3030" y="4393"/>
                  </a:lnTo>
                  <a:lnTo>
                    <a:pt x="4292" y="3181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790200" y="1477650"/>
              <a:ext cx="60100" cy="115150"/>
            </a:xfrm>
            <a:custGeom>
              <a:avLst/>
              <a:gdLst/>
              <a:ahLst/>
              <a:cxnLst/>
              <a:rect l="l" t="t" r="r" b="b"/>
              <a:pathLst>
                <a:path w="2404" h="4606" extrusionOk="0">
                  <a:moveTo>
                    <a:pt x="677" y="1"/>
                  </a:moveTo>
                  <a:lnTo>
                    <a:pt x="0" y="4343"/>
                  </a:lnTo>
                  <a:lnTo>
                    <a:pt x="1727" y="4605"/>
                  </a:lnTo>
                  <a:lnTo>
                    <a:pt x="2404" y="263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837650" y="1232300"/>
              <a:ext cx="95450" cy="116400"/>
            </a:xfrm>
            <a:custGeom>
              <a:avLst/>
              <a:gdLst/>
              <a:ahLst/>
              <a:cxnLst/>
              <a:rect l="l" t="t" r="r" b="b"/>
              <a:pathLst>
                <a:path w="3818" h="4656" extrusionOk="0">
                  <a:moveTo>
                    <a:pt x="1475" y="0"/>
                  </a:moveTo>
                  <a:lnTo>
                    <a:pt x="1" y="929"/>
                  </a:lnTo>
                  <a:lnTo>
                    <a:pt x="2333" y="4655"/>
                  </a:lnTo>
                  <a:lnTo>
                    <a:pt x="3818" y="3726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1244575" y="3745050"/>
              <a:ext cx="115650" cy="97225"/>
            </a:xfrm>
            <a:custGeom>
              <a:avLst/>
              <a:gdLst/>
              <a:ahLst/>
              <a:cxnLst/>
              <a:rect l="l" t="t" r="r" b="b"/>
              <a:pathLst>
                <a:path w="4626" h="3889" extrusionOk="0">
                  <a:moveTo>
                    <a:pt x="3656" y="1"/>
                  </a:moveTo>
                  <a:lnTo>
                    <a:pt x="1" y="2434"/>
                  </a:lnTo>
                  <a:lnTo>
                    <a:pt x="970" y="3888"/>
                  </a:lnTo>
                  <a:lnTo>
                    <a:pt x="4626" y="145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688450" y="3413850"/>
              <a:ext cx="118175" cy="76775"/>
            </a:xfrm>
            <a:custGeom>
              <a:avLst/>
              <a:gdLst/>
              <a:ahLst/>
              <a:cxnLst/>
              <a:rect l="l" t="t" r="r" b="b"/>
              <a:pathLst>
                <a:path w="4727" h="3071" extrusionOk="0">
                  <a:moveTo>
                    <a:pt x="566" y="1"/>
                  </a:moveTo>
                  <a:lnTo>
                    <a:pt x="1" y="1647"/>
                  </a:lnTo>
                  <a:lnTo>
                    <a:pt x="4161" y="3071"/>
                  </a:lnTo>
                  <a:lnTo>
                    <a:pt x="4727" y="141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1934000" y="4710375"/>
              <a:ext cx="48475" cy="111600"/>
            </a:xfrm>
            <a:custGeom>
              <a:avLst/>
              <a:gdLst/>
              <a:ahLst/>
              <a:cxnLst/>
              <a:rect l="l" t="t" r="r" b="b"/>
              <a:pathLst>
                <a:path w="1939" h="4464" extrusionOk="0">
                  <a:moveTo>
                    <a:pt x="1747" y="1"/>
                  </a:moveTo>
                  <a:lnTo>
                    <a:pt x="0" y="72"/>
                  </a:lnTo>
                  <a:lnTo>
                    <a:pt x="192" y="4464"/>
                  </a:lnTo>
                  <a:lnTo>
                    <a:pt x="1939" y="4383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899500" y="472502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1" y="4090"/>
                  </a:lnTo>
                  <a:lnTo>
                    <a:pt x="1626" y="4726"/>
                  </a:lnTo>
                  <a:lnTo>
                    <a:pt x="3212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393100" y="4769950"/>
              <a:ext cx="111875" cy="49250"/>
            </a:xfrm>
            <a:custGeom>
              <a:avLst/>
              <a:gdLst/>
              <a:ahLst/>
              <a:cxnLst/>
              <a:rect l="l" t="t" r="r" b="b"/>
              <a:pathLst>
                <a:path w="4475" h="1970" extrusionOk="0">
                  <a:moveTo>
                    <a:pt x="82" y="1"/>
                  </a:moveTo>
                  <a:lnTo>
                    <a:pt x="1" y="1748"/>
                  </a:lnTo>
                  <a:lnTo>
                    <a:pt x="4383" y="1970"/>
                  </a:lnTo>
                  <a:lnTo>
                    <a:pt x="4474" y="22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427450" y="3929350"/>
              <a:ext cx="104275" cy="112100"/>
            </a:xfrm>
            <a:custGeom>
              <a:avLst/>
              <a:gdLst/>
              <a:ahLst/>
              <a:cxnLst/>
              <a:rect l="l" t="t" r="r" b="b"/>
              <a:pathLst>
                <a:path w="4171" h="4484" extrusionOk="0">
                  <a:moveTo>
                    <a:pt x="1343" y="0"/>
                  </a:moveTo>
                  <a:lnTo>
                    <a:pt x="0" y="1131"/>
                  </a:lnTo>
                  <a:lnTo>
                    <a:pt x="2827" y="4483"/>
                  </a:lnTo>
                  <a:lnTo>
                    <a:pt x="4170" y="3363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1647475" y="4277450"/>
              <a:ext cx="116650" cy="98975"/>
            </a:xfrm>
            <a:custGeom>
              <a:avLst/>
              <a:gdLst/>
              <a:ahLst/>
              <a:cxnLst/>
              <a:rect l="l" t="t" r="r" b="b"/>
              <a:pathLst>
                <a:path w="4666" h="3959" extrusionOk="0">
                  <a:moveTo>
                    <a:pt x="3656" y="1"/>
                  </a:moveTo>
                  <a:lnTo>
                    <a:pt x="1" y="2434"/>
                  </a:lnTo>
                  <a:lnTo>
                    <a:pt x="1010" y="3959"/>
                  </a:lnTo>
                  <a:lnTo>
                    <a:pt x="4666" y="152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859625" y="4332725"/>
              <a:ext cx="116900" cy="99000"/>
            </a:xfrm>
            <a:custGeom>
              <a:avLst/>
              <a:gdLst/>
              <a:ahLst/>
              <a:cxnLst/>
              <a:rect l="l" t="t" r="r" b="b"/>
              <a:pathLst>
                <a:path w="4676" h="3960" extrusionOk="0">
                  <a:moveTo>
                    <a:pt x="3666" y="1"/>
                  </a:moveTo>
                  <a:lnTo>
                    <a:pt x="0" y="2434"/>
                  </a:lnTo>
                  <a:lnTo>
                    <a:pt x="1020" y="3959"/>
                  </a:lnTo>
                  <a:lnTo>
                    <a:pt x="4675" y="1526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1565175" y="3851325"/>
              <a:ext cx="114625" cy="100000"/>
            </a:xfrm>
            <a:custGeom>
              <a:avLst/>
              <a:gdLst/>
              <a:ahLst/>
              <a:cxnLst/>
              <a:rect l="l" t="t" r="r" b="b"/>
              <a:pathLst>
                <a:path w="4585" h="4000" extrusionOk="0">
                  <a:moveTo>
                    <a:pt x="1041" y="1"/>
                  </a:moveTo>
                  <a:lnTo>
                    <a:pt x="1" y="1405"/>
                  </a:lnTo>
                  <a:lnTo>
                    <a:pt x="3545" y="4000"/>
                  </a:lnTo>
                  <a:lnTo>
                    <a:pt x="4585" y="259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817975" y="4009100"/>
              <a:ext cx="108550" cy="108575"/>
            </a:xfrm>
            <a:custGeom>
              <a:avLst/>
              <a:gdLst/>
              <a:ahLst/>
              <a:cxnLst/>
              <a:rect l="l" t="t" r="r" b="b"/>
              <a:pathLst>
                <a:path w="4342" h="4343" extrusionOk="0">
                  <a:moveTo>
                    <a:pt x="3100" y="1"/>
                  </a:moveTo>
                  <a:lnTo>
                    <a:pt x="0" y="3101"/>
                  </a:lnTo>
                  <a:lnTo>
                    <a:pt x="1232" y="4343"/>
                  </a:lnTo>
                  <a:lnTo>
                    <a:pt x="4342" y="1233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11"/>
          <p:cNvGrpSpPr/>
          <p:nvPr/>
        </p:nvGrpSpPr>
        <p:grpSpPr>
          <a:xfrm>
            <a:off x="6160311" y="-436253"/>
            <a:ext cx="3741865" cy="6016006"/>
            <a:chOff x="4594175" y="578725"/>
            <a:chExt cx="2777100" cy="4464900"/>
          </a:xfrm>
        </p:grpSpPr>
        <p:sp>
          <p:nvSpPr>
            <p:cNvPr id="654" name="Google Shape;654;p11"/>
            <p:cNvSpPr/>
            <p:nvPr/>
          </p:nvSpPr>
          <p:spPr>
            <a:xfrm>
              <a:off x="7272800" y="35807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5" y="0"/>
                  </a:moveTo>
                  <a:lnTo>
                    <a:pt x="1" y="3615"/>
                  </a:lnTo>
                  <a:lnTo>
                    <a:pt x="1435" y="4605"/>
                  </a:lnTo>
                  <a:lnTo>
                    <a:pt x="3939" y="1000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7040050" y="4734375"/>
              <a:ext cx="117925" cy="84075"/>
            </a:xfrm>
            <a:custGeom>
              <a:avLst/>
              <a:gdLst/>
              <a:ahLst/>
              <a:cxnLst/>
              <a:rect l="l" t="t" r="r" b="b"/>
              <a:pathLst>
                <a:path w="4717" h="3363" extrusionOk="0">
                  <a:moveTo>
                    <a:pt x="698" y="0"/>
                  </a:moveTo>
                  <a:lnTo>
                    <a:pt x="1" y="1606"/>
                  </a:lnTo>
                  <a:lnTo>
                    <a:pt x="4020" y="3363"/>
                  </a:lnTo>
                  <a:lnTo>
                    <a:pt x="4717" y="176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6712150" y="4509200"/>
              <a:ext cx="50250" cy="112350"/>
            </a:xfrm>
            <a:custGeom>
              <a:avLst/>
              <a:gdLst/>
              <a:ahLst/>
              <a:cxnLst/>
              <a:rect l="l" t="t" r="r" b="b"/>
              <a:pathLst>
                <a:path w="2010" h="4494" extrusionOk="0">
                  <a:moveTo>
                    <a:pt x="273" y="0"/>
                  </a:moveTo>
                  <a:lnTo>
                    <a:pt x="0" y="4393"/>
                  </a:lnTo>
                  <a:lnTo>
                    <a:pt x="1747" y="4494"/>
                  </a:lnTo>
                  <a:lnTo>
                    <a:pt x="201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5988400" y="4931275"/>
              <a:ext cx="50525" cy="112350"/>
            </a:xfrm>
            <a:custGeom>
              <a:avLst/>
              <a:gdLst/>
              <a:ahLst/>
              <a:cxnLst/>
              <a:rect l="l" t="t" r="r" b="b"/>
              <a:pathLst>
                <a:path w="2021" h="449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94"/>
                  </a:lnTo>
                  <a:lnTo>
                    <a:pt x="202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6647775" y="3763500"/>
              <a:ext cx="118425" cy="82825"/>
            </a:xfrm>
            <a:custGeom>
              <a:avLst/>
              <a:gdLst/>
              <a:ahLst/>
              <a:cxnLst/>
              <a:rect l="l" t="t" r="r" b="b"/>
              <a:pathLst>
                <a:path w="4737" h="3313" extrusionOk="0">
                  <a:moveTo>
                    <a:pt x="677" y="0"/>
                  </a:moveTo>
                  <a:lnTo>
                    <a:pt x="0" y="1616"/>
                  </a:lnTo>
                  <a:lnTo>
                    <a:pt x="4060" y="3312"/>
                  </a:lnTo>
                  <a:lnTo>
                    <a:pt x="4736" y="1696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6832300" y="3966950"/>
              <a:ext cx="107325" cy="109575"/>
            </a:xfrm>
            <a:custGeom>
              <a:avLst/>
              <a:gdLst/>
              <a:ahLst/>
              <a:cxnLst/>
              <a:rect l="l" t="t" r="r" b="b"/>
              <a:pathLst>
                <a:path w="4293" h="4383" extrusionOk="0">
                  <a:moveTo>
                    <a:pt x="1263" y="1"/>
                  </a:moveTo>
                  <a:lnTo>
                    <a:pt x="1" y="1202"/>
                  </a:lnTo>
                  <a:lnTo>
                    <a:pt x="3030" y="4383"/>
                  </a:lnTo>
                  <a:lnTo>
                    <a:pt x="4292" y="3181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5728900" y="1099750"/>
              <a:ext cx="107825" cy="109350"/>
            </a:xfrm>
            <a:custGeom>
              <a:avLst/>
              <a:gdLst/>
              <a:ahLst/>
              <a:cxnLst/>
              <a:rect l="l" t="t" r="r" b="b"/>
              <a:pathLst>
                <a:path w="4313" h="4374" extrusionOk="0">
                  <a:moveTo>
                    <a:pt x="3060" y="1"/>
                  </a:moveTo>
                  <a:lnTo>
                    <a:pt x="0" y="3161"/>
                  </a:lnTo>
                  <a:lnTo>
                    <a:pt x="1263" y="4373"/>
                  </a:lnTo>
                  <a:lnTo>
                    <a:pt x="4312" y="1213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5288400" y="1057100"/>
              <a:ext cx="118150" cy="82075"/>
            </a:xfrm>
            <a:custGeom>
              <a:avLst/>
              <a:gdLst/>
              <a:ahLst/>
              <a:cxnLst/>
              <a:rect l="l" t="t" r="r" b="b"/>
              <a:pathLst>
                <a:path w="4726" h="3283" extrusionOk="0">
                  <a:moveTo>
                    <a:pt x="4069" y="0"/>
                  </a:moveTo>
                  <a:lnTo>
                    <a:pt x="0" y="1667"/>
                  </a:lnTo>
                  <a:lnTo>
                    <a:pt x="667" y="3282"/>
                  </a:lnTo>
                  <a:lnTo>
                    <a:pt x="4726" y="1616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5408550" y="779175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83" y="0"/>
                  </a:moveTo>
                  <a:lnTo>
                    <a:pt x="1" y="1171"/>
                  </a:lnTo>
                  <a:lnTo>
                    <a:pt x="2959" y="4413"/>
                  </a:lnTo>
                  <a:lnTo>
                    <a:pt x="4252" y="3231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6154000" y="626950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93" y="0"/>
                  </a:moveTo>
                  <a:lnTo>
                    <a:pt x="1" y="1172"/>
                  </a:lnTo>
                  <a:lnTo>
                    <a:pt x="2969" y="4413"/>
                  </a:lnTo>
                  <a:lnTo>
                    <a:pt x="4252" y="3231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6918900" y="1493300"/>
              <a:ext cx="111350" cy="105550"/>
            </a:xfrm>
            <a:custGeom>
              <a:avLst/>
              <a:gdLst/>
              <a:ahLst/>
              <a:cxnLst/>
              <a:rect l="l" t="t" r="r" b="b"/>
              <a:pathLst>
                <a:path w="4454" h="4222" extrusionOk="0">
                  <a:moveTo>
                    <a:pt x="1151" y="1"/>
                  </a:moveTo>
                  <a:lnTo>
                    <a:pt x="0" y="1314"/>
                  </a:lnTo>
                  <a:lnTo>
                    <a:pt x="3292" y="4222"/>
                  </a:lnTo>
                  <a:lnTo>
                    <a:pt x="4453" y="2909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7187750" y="3961900"/>
              <a:ext cx="111325" cy="105300"/>
            </a:xfrm>
            <a:custGeom>
              <a:avLst/>
              <a:gdLst/>
              <a:ahLst/>
              <a:cxnLst/>
              <a:rect l="l" t="t" r="r" b="b"/>
              <a:pathLst>
                <a:path w="4453" h="4212" extrusionOk="0">
                  <a:moveTo>
                    <a:pt x="1161" y="1"/>
                  </a:moveTo>
                  <a:lnTo>
                    <a:pt x="0" y="1313"/>
                  </a:lnTo>
                  <a:lnTo>
                    <a:pt x="3302" y="4211"/>
                  </a:lnTo>
                  <a:lnTo>
                    <a:pt x="4453" y="2909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6430175" y="1376175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0" y="738"/>
                  </a:lnTo>
                  <a:lnTo>
                    <a:pt x="1848" y="4716"/>
                  </a:lnTo>
                  <a:lnTo>
                    <a:pt x="3433" y="397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7004975" y="9536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1232" y="0"/>
                  </a:moveTo>
                  <a:lnTo>
                    <a:pt x="0" y="1232"/>
                  </a:lnTo>
                  <a:lnTo>
                    <a:pt x="3100" y="4342"/>
                  </a:lnTo>
                  <a:lnTo>
                    <a:pt x="4342" y="3100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6735875" y="1146450"/>
              <a:ext cx="89375" cy="117675"/>
            </a:xfrm>
            <a:custGeom>
              <a:avLst/>
              <a:gdLst/>
              <a:ahLst/>
              <a:cxnLst/>
              <a:rect l="l" t="t" r="r" b="b"/>
              <a:pathLst>
                <a:path w="3575" h="4707" extrusionOk="0">
                  <a:moveTo>
                    <a:pt x="2030" y="1"/>
                  </a:moveTo>
                  <a:lnTo>
                    <a:pt x="0" y="3899"/>
                  </a:lnTo>
                  <a:lnTo>
                    <a:pt x="1545" y="4706"/>
                  </a:lnTo>
                  <a:lnTo>
                    <a:pt x="3575" y="819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6728800" y="616100"/>
              <a:ext cx="89650" cy="117650"/>
            </a:xfrm>
            <a:custGeom>
              <a:avLst/>
              <a:gdLst/>
              <a:ahLst/>
              <a:cxnLst/>
              <a:rect l="l" t="t" r="r" b="b"/>
              <a:pathLst>
                <a:path w="3586" h="4706" extrusionOk="0">
                  <a:moveTo>
                    <a:pt x="2040" y="0"/>
                  </a:moveTo>
                  <a:lnTo>
                    <a:pt x="1" y="3888"/>
                  </a:lnTo>
                  <a:lnTo>
                    <a:pt x="1546" y="4705"/>
                  </a:lnTo>
                  <a:lnTo>
                    <a:pt x="3585" y="808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6349900" y="1975225"/>
              <a:ext cx="98975" cy="114875"/>
            </a:xfrm>
            <a:custGeom>
              <a:avLst/>
              <a:gdLst/>
              <a:ahLst/>
              <a:cxnLst/>
              <a:rect l="l" t="t" r="r" b="b"/>
              <a:pathLst>
                <a:path w="3959" h="4595" extrusionOk="0">
                  <a:moveTo>
                    <a:pt x="2525" y="0"/>
                  </a:moveTo>
                  <a:lnTo>
                    <a:pt x="0" y="3595"/>
                  </a:lnTo>
                  <a:lnTo>
                    <a:pt x="1434" y="4595"/>
                  </a:lnTo>
                  <a:lnTo>
                    <a:pt x="3959" y="1000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7216275" y="701425"/>
              <a:ext cx="98725" cy="115125"/>
            </a:xfrm>
            <a:custGeom>
              <a:avLst/>
              <a:gdLst/>
              <a:ahLst/>
              <a:cxnLst/>
              <a:rect l="l" t="t" r="r" b="b"/>
              <a:pathLst>
                <a:path w="3949" h="4605" extrusionOk="0">
                  <a:moveTo>
                    <a:pt x="2514" y="0"/>
                  </a:moveTo>
                  <a:lnTo>
                    <a:pt x="0" y="3605"/>
                  </a:lnTo>
                  <a:lnTo>
                    <a:pt x="1424" y="4604"/>
                  </a:lnTo>
                  <a:lnTo>
                    <a:pt x="3948" y="100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6642225" y="1746500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6" y="1"/>
                  </a:moveTo>
                  <a:lnTo>
                    <a:pt x="0" y="2283"/>
                  </a:lnTo>
                  <a:lnTo>
                    <a:pt x="909" y="3777"/>
                  </a:lnTo>
                  <a:lnTo>
                    <a:pt x="4655" y="148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7189250" y="2557075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7" y="1"/>
                  </a:moveTo>
                  <a:lnTo>
                    <a:pt x="1" y="2283"/>
                  </a:lnTo>
                  <a:lnTo>
                    <a:pt x="909" y="3777"/>
                  </a:lnTo>
                  <a:lnTo>
                    <a:pt x="4656" y="1485"/>
                  </a:lnTo>
                  <a:lnTo>
                    <a:pt x="3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7198600" y="1955525"/>
              <a:ext cx="116400" cy="94700"/>
            </a:xfrm>
            <a:custGeom>
              <a:avLst/>
              <a:gdLst/>
              <a:ahLst/>
              <a:cxnLst/>
              <a:rect l="l" t="t" r="r" b="b"/>
              <a:pathLst>
                <a:path w="4656" h="3788" extrusionOk="0">
                  <a:moveTo>
                    <a:pt x="3746" y="1"/>
                  </a:moveTo>
                  <a:lnTo>
                    <a:pt x="0" y="2293"/>
                  </a:lnTo>
                  <a:lnTo>
                    <a:pt x="909" y="3787"/>
                  </a:lnTo>
                  <a:lnTo>
                    <a:pt x="4655" y="149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6600575" y="2251375"/>
              <a:ext cx="112850" cy="102025"/>
            </a:xfrm>
            <a:custGeom>
              <a:avLst/>
              <a:gdLst/>
              <a:ahLst/>
              <a:cxnLst/>
              <a:rect l="l" t="t" r="r" b="b"/>
              <a:pathLst>
                <a:path w="4514" h="4081" extrusionOk="0">
                  <a:moveTo>
                    <a:pt x="1081" y="1"/>
                  </a:moveTo>
                  <a:lnTo>
                    <a:pt x="0" y="1364"/>
                  </a:lnTo>
                  <a:lnTo>
                    <a:pt x="3423" y="4080"/>
                  </a:lnTo>
                  <a:lnTo>
                    <a:pt x="4514" y="2717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6147700" y="1077050"/>
              <a:ext cx="111350" cy="105525"/>
            </a:xfrm>
            <a:custGeom>
              <a:avLst/>
              <a:gdLst/>
              <a:ahLst/>
              <a:cxnLst/>
              <a:rect l="l" t="t" r="r" b="b"/>
              <a:pathLst>
                <a:path w="4454" h="4221" extrusionOk="0">
                  <a:moveTo>
                    <a:pt x="1151" y="0"/>
                  </a:moveTo>
                  <a:lnTo>
                    <a:pt x="0" y="1313"/>
                  </a:lnTo>
                  <a:lnTo>
                    <a:pt x="3292" y="4221"/>
                  </a:lnTo>
                  <a:lnTo>
                    <a:pt x="4453" y="2908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6413000" y="888725"/>
              <a:ext cx="104550" cy="111850"/>
            </a:xfrm>
            <a:custGeom>
              <a:avLst/>
              <a:gdLst/>
              <a:ahLst/>
              <a:cxnLst/>
              <a:rect l="l" t="t" r="r" b="b"/>
              <a:pathLst>
                <a:path w="4182" h="4474" extrusionOk="0">
                  <a:moveTo>
                    <a:pt x="2858" y="0"/>
                  </a:moveTo>
                  <a:lnTo>
                    <a:pt x="1" y="3343"/>
                  </a:lnTo>
                  <a:lnTo>
                    <a:pt x="1323" y="4474"/>
                  </a:lnTo>
                  <a:lnTo>
                    <a:pt x="4181" y="1141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7256150" y="1355475"/>
              <a:ext cx="104525" cy="111850"/>
            </a:xfrm>
            <a:custGeom>
              <a:avLst/>
              <a:gdLst/>
              <a:ahLst/>
              <a:cxnLst/>
              <a:rect l="l" t="t" r="r" b="b"/>
              <a:pathLst>
                <a:path w="4181" h="4474" extrusionOk="0">
                  <a:moveTo>
                    <a:pt x="2858" y="1"/>
                  </a:moveTo>
                  <a:lnTo>
                    <a:pt x="0" y="3343"/>
                  </a:lnTo>
                  <a:lnTo>
                    <a:pt x="1323" y="4474"/>
                  </a:lnTo>
                  <a:lnTo>
                    <a:pt x="4181" y="114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5956350" y="800875"/>
              <a:ext cx="85850" cy="118175"/>
            </a:xfrm>
            <a:custGeom>
              <a:avLst/>
              <a:gdLst/>
              <a:ahLst/>
              <a:cxnLst/>
              <a:rect l="l" t="t" r="r" b="b"/>
              <a:pathLst>
                <a:path w="3434" h="4727" extrusionOk="0">
                  <a:moveTo>
                    <a:pt x="1586" y="0"/>
                  </a:moveTo>
                  <a:lnTo>
                    <a:pt x="0" y="738"/>
                  </a:lnTo>
                  <a:lnTo>
                    <a:pt x="1848" y="4726"/>
                  </a:lnTo>
                  <a:lnTo>
                    <a:pt x="3433" y="3989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5645600" y="578725"/>
              <a:ext cx="89625" cy="117400"/>
            </a:xfrm>
            <a:custGeom>
              <a:avLst/>
              <a:gdLst/>
              <a:ahLst/>
              <a:cxnLst/>
              <a:rect l="l" t="t" r="r" b="b"/>
              <a:pathLst>
                <a:path w="3585" h="4696" extrusionOk="0">
                  <a:moveTo>
                    <a:pt x="2040" y="1"/>
                  </a:moveTo>
                  <a:lnTo>
                    <a:pt x="0" y="3888"/>
                  </a:lnTo>
                  <a:lnTo>
                    <a:pt x="1555" y="4696"/>
                  </a:lnTo>
                  <a:lnTo>
                    <a:pt x="3585" y="808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6821700" y="1967900"/>
              <a:ext cx="111350" cy="105275"/>
            </a:xfrm>
            <a:custGeom>
              <a:avLst/>
              <a:gdLst/>
              <a:ahLst/>
              <a:cxnLst/>
              <a:rect l="l" t="t" r="r" b="b"/>
              <a:pathLst>
                <a:path w="4454" h="4211" extrusionOk="0">
                  <a:moveTo>
                    <a:pt x="1162" y="0"/>
                  </a:moveTo>
                  <a:lnTo>
                    <a:pt x="1" y="1313"/>
                  </a:lnTo>
                  <a:lnTo>
                    <a:pt x="3302" y="4211"/>
                  </a:lnTo>
                  <a:lnTo>
                    <a:pt x="4454" y="2898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5879850" y="1400150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1" y="738"/>
                  </a:lnTo>
                  <a:lnTo>
                    <a:pt x="1849" y="4717"/>
                  </a:lnTo>
                  <a:lnTo>
                    <a:pt x="3434" y="398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6139875" y="15019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3110" y="0"/>
                  </a:moveTo>
                  <a:lnTo>
                    <a:pt x="0" y="3110"/>
                  </a:lnTo>
                  <a:lnTo>
                    <a:pt x="1242" y="4342"/>
                  </a:lnTo>
                  <a:lnTo>
                    <a:pt x="4342" y="1232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6887850" y="3061700"/>
              <a:ext cx="116900" cy="68200"/>
            </a:xfrm>
            <a:custGeom>
              <a:avLst/>
              <a:gdLst/>
              <a:ahLst/>
              <a:cxnLst/>
              <a:rect l="l" t="t" r="r" b="b"/>
              <a:pathLst>
                <a:path w="4676" h="2728" extrusionOk="0">
                  <a:moveTo>
                    <a:pt x="404" y="1"/>
                  </a:moveTo>
                  <a:lnTo>
                    <a:pt x="0" y="1697"/>
                  </a:lnTo>
                  <a:lnTo>
                    <a:pt x="4271" y="2727"/>
                  </a:lnTo>
                  <a:lnTo>
                    <a:pt x="4675" y="103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6480650" y="2661100"/>
              <a:ext cx="113875" cy="101250"/>
            </a:xfrm>
            <a:custGeom>
              <a:avLst/>
              <a:gdLst/>
              <a:ahLst/>
              <a:cxnLst/>
              <a:rect l="l" t="t" r="r" b="b"/>
              <a:pathLst>
                <a:path w="4555" h="4050" extrusionOk="0">
                  <a:moveTo>
                    <a:pt x="1061" y="0"/>
                  </a:moveTo>
                  <a:lnTo>
                    <a:pt x="1" y="1394"/>
                  </a:lnTo>
                  <a:lnTo>
                    <a:pt x="3495" y="4049"/>
                  </a:lnTo>
                  <a:lnTo>
                    <a:pt x="4555" y="266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6774750" y="2652500"/>
              <a:ext cx="74000" cy="117675"/>
            </a:xfrm>
            <a:custGeom>
              <a:avLst/>
              <a:gdLst/>
              <a:ahLst/>
              <a:cxnLst/>
              <a:rect l="l" t="t" r="r" b="b"/>
              <a:pathLst>
                <a:path w="2960" h="4707" extrusionOk="0">
                  <a:moveTo>
                    <a:pt x="1293" y="1"/>
                  </a:moveTo>
                  <a:lnTo>
                    <a:pt x="0" y="4191"/>
                  </a:lnTo>
                  <a:lnTo>
                    <a:pt x="1667" y="4706"/>
                  </a:lnTo>
                  <a:lnTo>
                    <a:pt x="2959" y="516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5358075" y="4848975"/>
              <a:ext cx="64125" cy="116150"/>
            </a:xfrm>
            <a:custGeom>
              <a:avLst/>
              <a:gdLst/>
              <a:ahLst/>
              <a:cxnLst/>
              <a:rect l="l" t="t" r="r" b="b"/>
              <a:pathLst>
                <a:path w="2565" h="4646" extrusionOk="0">
                  <a:moveTo>
                    <a:pt x="848" y="0"/>
                  </a:moveTo>
                  <a:lnTo>
                    <a:pt x="0" y="4312"/>
                  </a:lnTo>
                  <a:lnTo>
                    <a:pt x="1717" y="4645"/>
                  </a:lnTo>
                  <a:lnTo>
                    <a:pt x="2565" y="334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6355200" y="39629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4" y="0"/>
                  </a:moveTo>
                  <a:lnTo>
                    <a:pt x="0" y="3605"/>
                  </a:lnTo>
                  <a:lnTo>
                    <a:pt x="1434" y="4605"/>
                  </a:lnTo>
                  <a:lnTo>
                    <a:pt x="3938" y="990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6350650" y="4351675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6568250" y="49340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5433800" y="4340050"/>
              <a:ext cx="112850" cy="52550"/>
            </a:xfrm>
            <a:custGeom>
              <a:avLst/>
              <a:gdLst/>
              <a:ahLst/>
              <a:cxnLst/>
              <a:rect l="l" t="t" r="r" b="b"/>
              <a:pathLst>
                <a:path w="4514" h="2102" extrusionOk="0">
                  <a:moveTo>
                    <a:pt x="142" y="1"/>
                  </a:moveTo>
                  <a:lnTo>
                    <a:pt x="0" y="1748"/>
                  </a:lnTo>
                  <a:lnTo>
                    <a:pt x="4383" y="2101"/>
                  </a:lnTo>
                  <a:lnTo>
                    <a:pt x="4514" y="35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5880875" y="4329700"/>
              <a:ext cx="99975" cy="114650"/>
            </a:xfrm>
            <a:custGeom>
              <a:avLst/>
              <a:gdLst/>
              <a:ahLst/>
              <a:cxnLst/>
              <a:rect l="l" t="t" r="r" b="b"/>
              <a:pathLst>
                <a:path w="3999" h="4586" extrusionOk="0">
                  <a:moveTo>
                    <a:pt x="2595" y="1"/>
                  </a:moveTo>
                  <a:lnTo>
                    <a:pt x="0" y="3555"/>
                  </a:lnTo>
                  <a:lnTo>
                    <a:pt x="1414" y="4585"/>
                  </a:lnTo>
                  <a:lnTo>
                    <a:pt x="3999" y="1031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4652750" y="4274425"/>
              <a:ext cx="112875" cy="52525"/>
            </a:xfrm>
            <a:custGeom>
              <a:avLst/>
              <a:gdLst/>
              <a:ahLst/>
              <a:cxnLst/>
              <a:rect l="l" t="t" r="r" b="b"/>
              <a:pathLst>
                <a:path w="4515" h="2101" extrusionOk="0">
                  <a:moveTo>
                    <a:pt x="142" y="0"/>
                  </a:moveTo>
                  <a:lnTo>
                    <a:pt x="1" y="1747"/>
                  </a:lnTo>
                  <a:lnTo>
                    <a:pt x="4373" y="2101"/>
                  </a:lnTo>
                  <a:lnTo>
                    <a:pt x="4514" y="35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4921100" y="4629100"/>
              <a:ext cx="113875" cy="101000"/>
            </a:xfrm>
            <a:custGeom>
              <a:avLst/>
              <a:gdLst/>
              <a:ahLst/>
              <a:cxnLst/>
              <a:rect l="l" t="t" r="r" b="b"/>
              <a:pathLst>
                <a:path w="4555" h="4040" extrusionOk="0">
                  <a:moveTo>
                    <a:pt x="3504" y="0"/>
                  </a:moveTo>
                  <a:lnTo>
                    <a:pt x="0" y="2646"/>
                  </a:lnTo>
                  <a:lnTo>
                    <a:pt x="1061" y="4039"/>
                  </a:lnTo>
                  <a:lnTo>
                    <a:pt x="4554" y="1394"/>
                  </a:lnTo>
                  <a:lnTo>
                    <a:pt x="35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5623625" y="4190875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0"/>
                  </a:moveTo>
                  <a:lnTo>
                    <a:pt x="1" y="1535"/>
                  </a:lnTo>
                  <a:lnTo>
                    <a:pt x="3868" y="3615"/>
                  </a:lnTo>
                  <a:lnTo>
                    <a:pt x="4696" y="208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5002625" y="4391800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1"/>
                  </a:moveTo>
                  <a:lnTo>
                    <a:pt x="1" y="1536"/>
                  </a:lnTo>
                  <a:lnTo>
                    <a:pt x="3868" y="3616"/>
                  </a:lnTo>
                  <a:lnTo>
                    <a:pt x="4696" y="2081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1"/>
            <p:cNvSpPr/>
            <p:nvPr/>
          </p:nvSpPr>
          <p:spPr>
            <a:xfrm>
              <a:off x="4594175" y="4763900"/>
              <a:ext cx="118175" cy="80800"/>
            </a:xfrm>
            <a:custGeom>
              <a:avLst/>
              <a:gdLst/>
              <a:ahLst/>
              <a:cxnLst/>
              <a:rect l="l" t="t" r="r" b="b"/>
              <a:pathLst>
                <a:path w="4727" h="3232" extrusionOk="0">
                  <a:moveTo>
                    <a:pt x="647" y="1"/>
                  </a:moveTo>
                  <a:lnTo>
                    <a:pt x="1" y="1626"/>
                  </a:lnTo>
                  <a:lnTo>
                    <a:pt x="4090" y="3232"/>
                  </a:lnTo>
                  <a:lnTo>
                    <a:pt x="4727" y="160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5416125" y="4546550"/>
              <a:ext cx="58850" cy="114875"/>
            </a:xfrm>
            <a:custGeom>
              <a:avLst/>
              <a:gdLst/>
              <a:ahLst/>
              <a:cxnLst/>
              <a:rect l="l" t="t" r="r" b="b"/>
              <a:pathLst>
                <a:path w="2354" h="4595" extrusionOk="0">
                  <a:moveTo>
                    <a:pt x="616" y="1"/>
                  </a:moveTo>
                  <a:lnTo>
                    <a:pt x="1" y="434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5211150" y="4145675"/>
              <a:ext cx="102775" cy="113125"/>
            </a:xfrm>
            <a:custGeom>
              <a:avLst/>
              <a:gdLst/>
              <a:ahLst/>
              <a:cxnLst/>
              <a:rect l="l" t="t" r="r" b="b"/>
              <a:pathLst>
                <a:path w="4111" h="4525" extrusionOk="0">
                  <a:moveTo>
                    <a:pt x="1364" y="1"/>
                  </a:moveTo>
                  <a:lnTo>
                    <a:pt x="0" y="1091"/>
                  </a:lnTo>
                  <a:lnTo>
                    <a:pt x="2737" y="4524"/>
                  </a:lnTo>
                  <a:lnTo>
                    <a:pt x="4110" y="3434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4687850" y="4469300"/>
              <a:ext cx="58825" cy="114900"/>
            </a:xfrm>
            <a:custGeom>
              <a:avLst/>
              <a:gdLst/>
              <a:ahLst/>
              <a:cxnLst/>
              <a:rect l="l" t="t" r="r" b="b"/>
              <a:pathLst>
                <a:path w="2353" h="4596" extrusionOk="0">
                  <a:moveTo>
                    <a:pt x="616" y="1"/>
                  </a:moveTo>
                  <a:lnTo>
                    <a:pt x="0" y="435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6327675" y="3632725"/>
              <a:ext cx="64150" cy="116400"/>
            </a:xfrm>
            <a:custGeom>
              <a:avLst/>
              <a:gdLst/>
              <a:ahLst/>
              <a:cxnLst/>
              <a:rect l="l" t="t" r="r" b="b"/>
              <a:pathLst>
                <a:path w="2566" h="4656" extrusionOk="0">
                  <a:moveTo>
                    <a:pt x="849" y="1"/>
                  </a:moveTo>
                  <a:lnTo>
                    <a:pt x="1" y="4312"/>
                  </a:lnTo>
                  <a:lnTo>
                    <a:pt x="1717" y="4655"/>
                  </a:lnTo>
                  <a:lnTo>
                    <a:pt x="2565" y="344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6478375" y="3420425"/>
              <a:ext cx="98225" cy="114875"/>
            </a:xfrm>
            <a:custGeom>
              <a:avLst/>
              <a:gdLst/>
              <a:ahLst/>
              <a:cxnLst/>
              <a:rect l="l" t="t" r="r" b="b"/>
              <a:pathLst>
                <a:path w="3929" h="4595" extrusionOk="0">
                  <a:moveTo>
                    <a:pt x="2505" y="0"/>
                  </a:moveTo>
                  <a:lnTo>
                    <a:pt x="1" y="3605"/>
                  </a:lnTo>
                  <a:lnTo>
                    <a:pt x="1425" y="4595"/>
                  </a:lnTo>
                  <a:lnTo>
                    <a:pt x="3929" y="99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6371350" y="31124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93" y="1"/>
                  </a:moveTo>
                  <a:lnTo>
                    <a:pt x="1" y="213"/>
                  </a:lnTo>
                  <a:lnTo>
                    <a:pt x="91" y="1959"/>
                  </a:lnTo>
                  <a:lnTo>
                    <a:pt x="4474" y="173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7052925" y="3360350"/>
              <a:ext cx="63900" cy="116400"/>
            </a:xfrm>
            <a:custGeom>
              <a:avLst/>
              <a:gdLst/>
              <a:ahLst/>
              <a:cxnLst/>
              <a:rect l="l" t="t" r="r" b="b"/>
              <a:pathLst>
                <a:path w="2556" h="4656" extrusionOk="0">
                  <a:moveTo>
                    <a:pt x="849" y="0"/>
                  </a:moveTo>
                  <a:lnTo>
                    <a:pt x="1" y="4312"/>
                  </a:lnTo>
                  <a:lnTo>
                    <a:pt x="1718" y="4655"/>
                  </a:lnTo>
                  <a:lnTo>
                    <a:pt x="2556" y="344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6772225" y="42499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97"/>
                  </a:lnTo>
                  <a:lnTo>
                    <a:pt x="4262" y="2798"/>
                  </a:lnTo>
                  <a:lnTo>
                    <a:pt x="4696" y="1102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5910150" y="46268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87"/>
                  </a:lnTo>
                  <a:lnTo>
                    <a:pt x="4251" y="2798"/>
                  </a:lnTo>
                  <a:lnTo>
                    <a:pt x="4696" y="1101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017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6" name="Google Shape;256;p6"/>
          <p:cNvGrpSpPr/>
          <p:nvPr/>
        </p:nvGrpSpPr>
        <p:grpSpPr>
          <a:xfrm>
            <a:off x="8349217" y="1934234"/>
            <a:ext cx="992377" cy="3707466"/>
            <a:chOff x="8349217" y="1934234"/>
            <a:chExt cx="992377" cy="3707466"/>
          </a:xfrm>
        </p:grpSpPr>
        <p:sp>
          <p:nvSpPr>
            <p:cNvPr id="257" name="Google Shape;257;p6"/>
            <p:cNvSpPr/>
            <p:nvPr/>
          </p:nvSpPr>
          <p:spPr>
            <a:xfrm rot="5400000" flipH="1">
              <a:off x="6991676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" name="Google Shape;258;p6"/>
            <p:cNvGrpSpPr/>
            <p:nvPr/>
          </p:nvGrpSpPr>
          <p:grpSpPr>
            <a:xfrm>
              <a:off x="8349217" y="4280502"/>
              <a:ext cx="647493" cy="646977"/>
              <a:chOff x="4088500" y="3399775"/>
              <a:chExt cx="785125" cy="784500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6"/>
          <p:cNvGrpSpPr/>
          <p:nvPr/>
        </p:nvGrpSpPr>
        <p:grpSpPr>
          <a:xfrm>
            <a:off x="51366" y="2856919"/>
            <a:ext cx="512437" cy="1127332"/>
            <a:chOff x="51366" y="2856919"/>
            <a:chExt cx="512437" cy="1127332"/>
          </a:xfrm>
        </p:grpSpPr>
        <p:grpSp>
          <p:nvGrpSpPr>
            <p:cNvPr id="269" name="Google Shape;269;p6"/>
            <p:cNvGrpSpPr/>
            <p:nvPr/>
          </p:nvGrpSpPr>
          <p:grpSpPr>
            <a:xfrm rot="632937">
              <a:off x="87643" y="2893492"/>
              <a:ext cx="439883" cy="436915"/>
              <a:chOff x="2439375" y="2818275"/>
              <a:chExt cx="555775" cy="552025"/>
            </a:xfrm>
          </p:grpSpPr>
          <p:sp>
            <p:nvSpPr>
              <p:cNvPr id="270" name="Google Shape;270;p6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6"/>
            <p:cNvGrpSpPr/>
            <p:nvPr/>
          </p:nvGrpSpPr>
          <p:grpSpPr>
            <a:xfrm rot="780811">
              <a:off x="79169" y="3677130"/>
              <a:ext cx="281374" cy="279024"/>
              <a:chOff x="3128600" y="3028450"/>
              <a:chExt cx="281350" cy="279000"/>
            </a:xfrm>
          </p:grpSpPr>
          <p:sp>
            <p:nvSpPr>
              <p:cNvPr id="278" name="Google Shape;278;p6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3" name="Google Shape;283;p6"/>
          <p:cNvGrpSpPr/>
          <p:nvPr/>
        </p:nvGrpSpPr>
        <p:grpSpPr>
          <a:xfrm>
            <a:off x="-127223" y="-307321"/>
            <a:ext cx="9497893" cy="6060506"/>
            <a:chOff x="-127223" y="-307321"/>
            <a:chExt cx="9497893" cy="6060506"/>
          </a:xfrm>
        </p:grpSpPr>
        <p:grpSp>
          <p:nvGrpSpPr>
            <p:cNvPr id="284" name="Google Shape;284;p6"/>
            <p:cNvGrpSpPr/>
            <p:nvPr/>
          </p:nvGrpSpPr>
          <p:grpSpPr>
            <a:xfrm rot="6395472">
              <a:off x="-112599" y="4234427"/>
              <a:ext cx="1564267" cy="1196674"/>
              <a:chOff x="8489095" y="3798132"/>
              <a:chExt cx="2066925" cy="1581211"/>
            </a:xfrm>
          </p:grpSpPr>
          <p:sp>
            <p:nvSpPr>
              <p:cNvPr id="285" name="Google Shape;285;p6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6"/>
            <p:cNvGrpSpPr/>
            <p:nvPr/>
          </p:nvGrpSpPr>
          <p:grpSpPr>
            <a:xfrm flipH="1">
              <a:off x="7806464" y="-307321"/>
              <a:ext cx="1564206" cy="1374935"/>
              <a:chOff x="1" y="5679"/>
              <a:chExt cx="1564206" cy="1374935"/>
            </a:xfrm>
          </p:grpSpPr>
          <p:sp>
            <p:nvSpPr>
              <p:cNvPr id="309" name="Google Shape;309;p6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6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8">
  <p:cSld name="Background 8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22"/>
          <p:cNvGrpSpPr/>
          <p:nvPr/>
        </p:nvGrpSpPr>
        <p:grpSpPr>
          <a:xfrm>
            <a:off x="-99" y="4684162"/>
            <a:ext cx="9144198" cy="2084147"/>
            <a:chOff x="0" y="4422748"/>
            <a:chExt cx="9144198" cy="2084147"/>
          </a:xfrm>
        </p:grpSpPr>
        <p:sp>
          <p:nvSpPr>
            <p:cNvPr id="1220" name="Google Shape;1220;p22"/>
            <p:cNvSpPr/>
            <p:nvPr/>
          </p:nvSpPr>
          <p:spPr>
            <a:xfrm>
              <a:off x="0" y="4422748"/>
              <a:ext cx="9144198" cy="2084147"/>
            </a:xfrm>
            <a:custGeom>
              <a:avLst/>
              <a:gdLst/>
              <a:ahLst/>
              <a:cxnLst/>
              <a:rect l="l" t="t" r="r" b="b"/>
              <a:pathLst>
                <a:path w="285600" h="65094" extrusionOk="0">
                  <a:moveTo>
                    <a:pt x="0" y="1"/>
                  </a:moveTo>
                  <a:lnTo>
                    <a:pt x="0" y="65094"/>
                  </a:lnTo>
                  <a:lnTo>
                    <a:pt x="285599" y="65094"/>
                  </a:lnTo>
                  <a:lnTo>
                    <a:pt x="2855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4978645" y="4422748"/>
              <a:ext cx="1511994" cy="2084147"/>
            </a:xfrm>
            <a:custGeom>
              <a:avLst/>
              <a:gdLst/>
              <a:ahLst/>
              <a:cxnLst/>
              <a:rect l="l" t="t" r="r" b="b"/>
              <a:pathLst>
                <a:path w="47224" h="65094" extrusionOk="0">
                  <a:moveTo>
                    <a:pt x="0" y="1"/>
                  </a:moveTo>
                  <a:lnTo>
                    <a:pt x="6858" y="65094"/>
                  </a:lnTo>
                  <a:lnTo>
                    <a:pt x="47224" y="65094"/>
                  </a:lnTo>
                  <a:lnTo>
                    <a:pt x="23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2"/>
            <p:cNvSpPr/>
            <p:nvPr/>
          </p:nvSpPr>
          <p:spPr>
            <a:xfrm>
              <a:off x="6583680" y="4422748"/>
              <a:ext cx="2560375" cy="2084147"/>
            </a:xfrm>
            <a:custGeom>
              <a:avLst/>
              <a:gdLst/>
              <a:ahLst/>
              <a:cxnLst/>
              <a:rect l="l" t="t" r="r" b="b"/>
              <a:pathLst>
                <a:path w="79968" h="65094" extrusionOk="0">
                  <a:moveTo>
                    <a:pt x="0" y="1"/>
                  </a:moveTo>
                  <a:lnTo>
                    <a:pt x="39602" y="65094"/>
                  </a:lnTo>
                  <a:lnTo>
                    <a:pt x="79967" y="65094"/>
                  </a:lnTo>
                  <a:lnTo>
                    <a:pt x="23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2"/>
            <p:cNvSpPr/>
            <p:nvPr/>
          </p:nvSpPr>
          <p:spPr>
            <a:xfrm>
              <a:off x="8246217" y="4422748"/>
              <a:ext cx="897803" cy="670414"/>
            </a:xfrm>
            <a:custGeom>
              <a:avLst/>
              <a:gdLst/>
              <a:ahLst/>
              <a:cxnLst/>
              <a:rect l="l" t="t" r="r" b="b"/>
              <a:pathLst>
                <a:path w="28041" h="20939" extrusionOk="0">
                  <a:moveTo>
                    <a:pt x="0" y="1"/>
                  </a:moveTo>
                  <a:lnTo>
                    <a:pt x="28040" y="20939"/>
                  </a:lnTo>
                  <a:lnTo>
                    <a:pt x="280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2"/>
            <p:cNvSpPr/>
            <p:nvPr/>
          </p:nvSpPr>
          <p:spPr>
            <a:xfrm>
              <a:off x="2653521" y="4422748"/>
              <a:ext cx="1511866" cy="2084147"/>
            </a:xfrm>
            <a:custGeom>
              <a:avLst/>
              <a:gdLst/>
              <a:ahLst/>
              <a:cxnLst/>
              <a:rect l="l" t="t" r="r" b="b"/>
              <a:pathLst>
                <a:path w="47220" h="65094" extrusionOk="0">
                  <a:moveTo>
                    <a:pt x="23608" y="1"/>
                  </a:moveTo>
                  <a:lnTo>
                    <a:pt x="1" y="65094"/>
                  </a:lnTo>
                  <a:lnTo>
                    <a:pt x="40366" y="65094"/>
                  </a:lnTo>
                  <a:lnTo>
                    <a:pt x="472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0" y="4422748"/>
              <a:ext cx="2560536" cy="2084147"/>
            </a:xfrm>
            <a:custGeom>
              <a:avLst/>
              <a:gdLst/>
              <a:ahLst/>
              <a:cxnLst/>
              <a:rect l="l" t="t" r="r" b="b"/>
              <a:pathLst>
                <a:path w="79973" h="65094" extrusionOk="0">
                  <a:moveTo>
                    <a:pt x="56356" y="1"/>
                  </a:moveTo>
                  <a:lnTo>
                    <a:pt x="0" y="65094"/>
                  </a:lnTo>
                  <a:lnTo>
                    <a:pt x="40365" y="65094"/>
                  </a:lnTo>
                  <a:lnTo>
                    <a:pt x="799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2"/>
            <p:cNvSpPr/>
            <p:nvPr/>
          </p:nvSpPr>
          <p:spPr>
            <a:xfrm>
              <a:off x="0" y="4422748"/>
              <a:ext cx="897803" cy="670414"/>
            </a:xfrm>
            <a:custGeom>
              <a:avLst/>
              <a:gdLst/>
              <a:ahLst/>
              <a:cxnLst/>
              <a:rect l="l" t="t" r="r" b="b"/>
              <a:pathLst>
                <a:path w="28041" h="20939" extrusionOk="0">
                  <a:moveTo>
                    <a:pt x="0" y="1"/>
                  </a:moveTo>
                  <a:lnTo>
                    <a:pt x="0" y="20939"/>
                  </a:lnTo>
                  <a:lnTo>
                    <a:pt x="280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0" y="6105071"/>
              <a:ext cx="9144198" cy="48731"/>
            </a:xfrm>
            <a:custGeom>
              <a:avLst/>
              <a:gdLst/>
              <a:ahLst/>
              <a:cxnLst/>
              <a:rect l="l" t="t" r="r" b="b"/>
              <a:pathLst>
                <a:path w="285600" h="1522" extrusionOk="0">
                  <a:moveTo>
                    <a:pt x="0" y="1"/>
                  </a:moveTo>
                  <a:lnTo>
                    <a:pt x="0" y="1522"/>
                  </a:lnTo>
                  <a:lnTo>
                    <a:pt x="285599" y="1522"/>
                  </a:lnTo>
                  <a:lnTo>
                    <a:pt x="285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2"/>
            <p:cNvSpPr/>
            <p:nvPr/>
          </p:nvSpPr>
          <p:spPr>
            <a:xfrm>
              <a:off x="4503420" y="4483580"/>
              <a:ext cx="137323" cy="1670417"/>
            </a:xfrm>
            <a:custGeom>
              <a:avLst/>
              <a:gdLst/>
              <a:ahLst/>
              <a:cxnLst/>
              <a:rect l="l" t="t" r="r" b="b"/>
              <a:pathLst>
                <a:path w="4289" h="52172" extrusionOk="0">
                  <a:moveTo>
                    <a:pt x="1329" y="1"/>
                  </a:moveTo>
                  <a:lnTo>
                    <a:pt x="0" y="52172"/>
                  </a:lnTo>
                  <a:lnTo>
                    <a:pt x="0" y="52172"/>
                  </a:lnTo>
                  <a:lnTo>
                    <a:pt x="2139" y="51409"/>
                  </a:lnTo>
                  <a:lnTo>
                    <a:pt x="4288" y="52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2"/>
            <p:cNvSpPr/>
            <p:nvPr/>
          </p:nvSpPr>
          <p:spPr>
            <a:xfrm>
              <a:off x="2560448" y="4654294"/>
              <a:ext cx="4023351" cy="664587"/>
            </a:xfrm>
            <a:custGeom>
              <a:avLst/>
              <a:gdLst/>
              <a:ahLst/>
              <a:cxnLst/>
              <a:rect l="l" t="t" r="r" b="b"/>
              <a:pathLst>
                <a:path w="125661" h="20757" extrusionOk="0">
                  <a:moveTo>
                    <a:pt x="62773" y="764"/>
                  </a:moveTo>
                  <a:cubicBezTo>
                    <a:pt x="96208" y="764"/>
                    <a:pt x="123324" y="4725"/>
                    <a:pt x="123324" y="9616"/>
                  </a:cubicBezTo>
                  <a:cubicBezTo>
                    <a:pt x="123324" y="14501"/>
                    <a:pt x="96213" y="18473"/>
                    <a:pt x="62773" y="18473"/>
                  </a:cubicBezTo>
                  <a:cubicBezTo>
                    <a:pt x="29339" y="18473"/>
                    <a:pt x="2223" y="14506"/>
                    <a:pt x="2223" y="9616"/>
                  </a:cubicBezTo>
                  <a:cubicBezTo>
                    <a:pt x="2223" y="4720"/>
                    <a:pt x="29339" y="764"/>
                    <a:pt x="62773" y="764"/>
                  </a:cubicBezTo>
                  <a:close/>
                  <a:moveTo>
                    <a:pt x="62825" y="1"/>
                  </a:moveTo>
                  <a:cubicBezTo>
                    <a:pt x="28124" y="1"/>
                    <a:pt x="1" y="4647"/>
                    <a:pt x="1" y="10379"/>
                  </a:cubicBezTo>
                  <a:cubicBezTo>
                    <a:pt x="1" y="16110"/>
                    <a:pt x="28124" y="20757"/>
                    <a:pt x="62825" y="20757"/>
                  </a:cubicBezTo>
                  <a:cubicBezTo>
                    <a:pt x="97526" y="20757"/>
                    <a:pt x="125660" y="16110"/>
                    <a:pt x="125660" y="10379"/>
                  </a:cubicBezTo>
                  <a:cubicBezTo>
                    <a:pt x="125660" y="4647"/>
                    <a:pt x="97532" y="1"/>
                    <a:pt x="62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2"/>
            <p:cNvSpPr/>
            <p:nvPr/>
          </p:nvSpPr>
          <p:spPr>
            <a:xfrm>
              <a:off x="0" y="4703311"/>
              <a:ext cx="707459" cy="343964"/>
            </a:xfrm>
            <a:custGeom>
              <a:avLst/>
              <a:gdLst/>
              <a:ahLst/>
              <a:cxnLst/>
              <a:rect l="l" t="t" r="r" b="b"/>
              <a:pathLst>
                <a:path w="22096" h="10743" extrusionOk="0">
                  <a:moveTo>
                    <a:pt x="553" y="0"/>
                  </a:moveTo>
                  <a:cubicBezTo>
                    <a:pt x="369" y="0"/>
                    <a:pt x="185" y="0"/>
                    <a:pt x="0" y="1"/>
                  </a:cubicBezTo>
                  <a:lnTo>
                    <a:pt x="0" y="489"/>
                  </a:lnTo>
                  <a:cubicBezTo>
                    <a:pt x="11593" y="510"/>
                    <a:pt x="20175" y="2016"/>
                    <a:pt x="20289" y="4300"/>
                  </a:cubicBezTo>
                  <a:cubicBezTo>
                    <a:pt x="20398" y="6584"/>
                    <a:pt x="11775" y="8972"/>
                    <a:pt x="0" y="10094"/>
                  </a:cubicBezTo>
                  <a:lnTo>
                    <a:pt x="0" y="10743"/>
                  </a:lnTo>
                  <a:cubicBezTo>
                    <a:pt x="12663" y="9621"/>
                    <a:pt x="22096" y="6948"/>
                    <a:pt x="21976" y="4300"/>
                  </a:cubicBezTo>
                  <a:cubicBezTo>
                    <a:pt x="21854" y="1691"/>
                    <a:pt x="1273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2"/>
            <p:cNvSpPr/>
            <p:nvPr/>
          </p:nvSpPr>
          <p:spPr>
            <a:xfrm>
              <a:off x="8436525" y="4703311"/>
              <a:ext cx="707491" cy="343964"/>
            </a:xfrm>
            <a:custGeom>
              <a:avLst/>
              <a:gdLst/>
              <a:ahLst/>
              <a:cxnLst/>
              <a:rect l="l" t="t" r="r" b="b"/>
              <a:pathLst>
                <a:path w="22097" h="10743" extrusionOk="0">
                  <a:moveTo>
                    <a:pt x="21544" y="0"/>
                  </a:moveTo>
                  <a:cubicBezTo>
                    <a:pt x="9370" y="0"/>
                    <a:pt x="248" y="1691"/>
                    <a:pt x="125" y="4300"/>
                  </a:cubicBezTo>
                  <a:cubicBezTo>
                    <a:pt x="1" y="6948"/>
                    <a:pt x="9434" y="9621"/>
                    <a:pt x="22096" y="10743"/>
                  </a:cubicBezTo>
                  <a:lnTo>
                    <a:pt x="22096" y="10094"/>
                  </a:lnTo>
                  <a:cubicBezTo>
                    <a:pt x="10327" y="8972"/>
                    <a:pt x="1704" y="6584"/>
                    <a:pt x="1813" y="4300"/>
                  </a:cubicBezTo>
                  <a:cubicBezTo>
                    <a:pt x="1922" y="2016"/>
                    <a:pt x="10509" y="510"/>
                    <a:pt x="22096" y="489"/>
                  </a:cubicBezTo>
                  <a:lnTo>
                    <a:pt x="22096" y="1"/>
                  </a:lnTo>
                  <a:cubicBezTo>
                    <a:pt x="21912" y="0"/>
                    <a:pt x="21728" y="0"/>
                    <a:pt x="21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2"/>
            <p:cNvSpPr/>
            <p:nvPr/>
          </p:nvSpPr>
          <p:spPr>
            <a:xfrm>
              <a:off x="0" y="4483580"/>
              <a:ext cx="9144198" cy="32"/>
            </a:xfrm>
            <a:custGeom>
              <a:avLst/>
              <a:gdLst/>
              <a:ahLst/>
              <a:cxnLst/>
              <a:rect l="l" t="t" r="r" b="b"/>
              <a:pathLst>
                <a:path w="285600" h="1" fill="none" extrusionOk="0">
                  <a:moveTo>
                    <a:pt x="0" y="1"/>
                  </a:moveTo>
                  <a:lnTo>
                    <a:pt x="285599" y="1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22"/>
          <p:cNvGrpSpPr/>
          <p:nvPr/>
        </p:nvGrpSpPr>
        <p:grpSpPr>
          <a:xfrm>
            <a:off x="0" y="4330441"/>
            <a:ext cx="9144198" cy="353601"/>
            <a:chOff x="0" y="4157576"/>
            <a:chExt cx="9144198" cy="353601"/>
          </a:xfrm>
        </p:grpSpPr>
        <p:sp>
          <p:nvSpPr>
            <p:cNvPr id="1234" name="Google Shape;1234;p22"/>
            <p:cNvSpPr/>
            <p:nvPr/>
          </p:nvSpPr>
          <p:spPr>
            <a:xfrm>
              <a:off x="0" y="4157576"/>
              <a:ext cx="9144198" cy="353601"/>
            </a:xfrm>
            <a:custGeom>
              <a:avLst/>
              <a:gdLst/>
              <a:ahLst/>
              <a:cxnLst/>
              <a:rect l="l" t="t" r="r" b="b"/>
              <a:pathLst>
                <a:path w="285600" h="11044" extrusionOk="0">
                  <a:moveTo>
                    <a:pt x="0" y="1"/>
                  </a:moveTo>
                  <a:lnTo>
                    <a:pt x="0" y="11044"/>
                  </a:lnTo>
                  <a:lnTo>
                    <a:pt x="285599" y="11044"/>
                  </a:lnTo>
                  <a:lnTo>
                    <a:pt x="2855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2"/>
            <p:cNvSpPr/>
            <p:nvPr/>
          </p:nvSpPr>
          <p:spPr>
            <a:xfrm>
              <a:off x="801157" y="4157576"/>
              <a:ext cx="1068712" cy="353601"/>
            </a:xfrm>
            <a:custGeom>
              <a:avLst/>
              <a:gdLst/>
              <a:ahLst/>
              <a:cxnLst/>
              <a:rect l="l" t="t" r="r" b="b"/>
              <a:pathLst>
                <a:path w="33379" h="11044" extrusionOk="0">
                  <a:moveTo>
                    <a:pt x="1" y="1"/>
                  </a:moveTo>
                  <a:lnTo>
                    <a:pt x="1" y="11044"/>
                  </a:lnTo>
                  <a:lnTo>
                    <a:pt x="33378" y="11044"/>
                  </a:lnTo>
                  <a:lnTo>
                    <a:pt x="33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2"/>
            <p:cNvSpPr/>
            <p:nvPr/>
          </p:nvSpPr>
          <p:spPr>
            <a:xfrm>
              <a:off x="2959057" y="4157576"/>
              <a:ext cx="1068680" cy="353601"/>
            </a:xfrm>
            <a:custGeom>
              <a:avLst/>
              <a:gdLst/>
              <a:ahLst/>
              <a:cxnLst/>
              <a:rect l="l" t="t" r="r" b="b"/>
              <a:pathLst>
                <a:path w="33378" h="11044" extrusionOk="0">
                  <a:moveTo>
                    <a:pt x="0" y="1"/>
                  </a:moveTo>
                  <a:lnTo>
                    <a:pt x="0" y="11044"/>
                  </a:lnTo>
                  <a:lnTo>
                    <a:pt x="33378" y="11044"/>
                  </a:lnTo>
                  <a:lnTo>
                    <a:pt x="33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2"/>
            <p:cNvSpPr/>
            <p:nvPr/>
          </p:nvSpPr>
          <p:spPr>
            <a:xfrm>
              <a:off x="5117086" y="4157576"/>
              <a:ext cx="1068712" cy="353601"/>
            </a:xfrm>
            <a:custGeom>
              <a:avLst/>
              <a:gdLst/>
              <a:ahLst/>
              <a:cxnLst/>
              <a:rect l="l" t="t" r="r" b="b"/>
              <a:pathLst>
                <a:path w="33379" h="11044" extrusionOk="0">
                  <a:moveTo>
                    <a:pt x="1" y="1"/>
                  </a:moveTo>
                  <a:lnTo>
                    <a:pt x="1" y="11044"/>
                  </a:lnTo>
                  <a:lnTo>
                    <a:pt x="33378" y="11044"/>
                  </a:lnTo>
                  <a:lnTo>
                    <a:pt x="33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2"/>
            <p:cNvSpPr/>
            <p:nvPr/>
          </p:nvSpPr>
          <p:spPr>
            <a:xfrm>
              <a:off x="7274987" y="4157576"/>
              <a:ext cx="1068680" cy="353601"/>
            </a:xfrm>
            <a:custGeom>
              <a:avLst/>
              <a:gdLst/>
              <a:ahLst/>
              <a:cxnLst/>
              <a:rect l="l" t="t" r="r" b="b"/>
              <a:pathLst>
                <a:path w="33378" h="11044" extrusionOk="0">
                  <a:moveTo>
                    <a:pt x="0" y="1"/>
                  </a:moveTo>
                  <a:lnTo>
                    <a:pt x="0" y="11044"/>
                  </a:lnTo>
                  <a:lnTo>
                    <a:pt x="33378" y="11044"/>
                  </a:lnTo>
                  <a:lnTo>
                    <a:pt x="33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9" name="Google Shape;1239;p22"/>
          <p:cNvSpPr/>
          <p:nvPr/>
        </p:nvSpPr>
        <p:spPr>
          <a:xfrm>
            <a:off x="0" y="3072215"/>
            <a:ext cx="9144198" cy="1258286"/>
          </a:xfrm>
          <a:custGeom>
            <a:avLst/>
            <a:gdLst/>
            <a:ahLst/>
            <a:cxnLst/>
            <a:rect l="l" t="t" r="r" b="b"/>
            <a:pathLst>
              <a:path w="285600" h="72923" extrusionOk="0">
                <a:moveTo>
                  <a:pt x="0" y="1"/>
                </a:moveTo>
                <a:lnTo>
                  <a:pt x="0" y="72923"/>
                </a:lnTo>
                <a:lnTo>
                  <a:pt x="285599" y="72923"/>
                </a:lnTo>
                <a:lnTo>
                  <a:pt x="2855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2"/>
          <p:cNvSpPr/>
          <p:nvPr/>
        </p:nvSpPr>
        <p:spPr>
          <a:xfrm>
            <a:off x="-100" y="2764661"/>
            <a:ext cx="9144198" cy="236577"/>
          </a:xfrm>
          <a:custGeom>
            <a:avLst/>
            <a:gdLst/>
            <a:ahLst/>
            <a:cxnLst/>
            <a:rect l="l" t="t" r="r" b="b"/>
            <a:pathLst>
              <a:path w="285600" h="7389" extrusionOk="0">
                <a:moveTo>
                  <a:pt x="0" y="1"/>
                </a:moveTo>
                <a:lnTo>
                  <a:pt x="0" y="7389"/>
                </a:lnTo>
                <a:lnTo>
                  <a:pt x="285599" y="7389"/>
                </a:lnTo>
                <a:lnTo>
                  <a:pt x="28559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22"/>
          <p:cNvGrpSpPr/>
          <p:nvPr/>
        </p:nvGrpSpPr>
        <p:grpSpPr>
          <a:xfrm>
            <a:off x="0" y="3544289"/>
            <a:ext cx="9144198" cy="312361"/>
            <a:chOff x="0" y="3083849"/>
            <a:chExt cx="9144198" cy="312361"/>
          </a:xfrm>
        </p:grpSpPr>
        <p:sp>
          <p:nvSpPr>
            <p:cNvPr id="1242" name="Google Shape;1242;p22"/>
            <p:cNvSpPr/>
            <p:nvPr/>
          </p:nvSpPr>
          <p:spPr>
            <a:xfrm>
              <a:off x="0" y="3159665"/>
              <a:ext cx="9144198" cy="236545"/>
            </a:xfrm>
            <a:custGeom>
              <a:avLst/>
              <a:gdLst/>
              <a:ahLst/>
              <a:cxnLst/>
              <a:rect l="l" t="t" r="r" b="b"/>
              <a:pathLst>
                <a:path w="28560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5599" y="7388"/>
                  </a:lnTo>
                  <a:lnTo>
                    <a:pt x="285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2"/>
            <p:cNvSpPr/>
            <p:nvPr/>
          </p:nvSpPr>
          <p:spPr>
            <a:xfrm>
              <a:off x="0" y="3159665"/>
              <a:ext cx="922744" cy="236545"/>
            </a:xfrm>
            <a:custGeom>
              <a:avLst/>
              <a:gdLst/>
              <a:ahLst/>
              <a:cxnLst/>
              <a:rect l="l" t="t" r="r" b="b"/>
              <a:pathLst>
                <a:path w="2882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819" y="7388"/>
                  </a:lnTo>
                  <a:lnTo>
                    <a:pt x="28819" y="0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2"/>
            <p:cNvSpPr/>
            <p:nvPr/>
          </p:nvSpPr>
          <p:spPr>
            <a:xfrm>
              <a:off x="2055319" y="3159665"/>
              <a:ext cx="922744" cy="236545"/>
            </a:xfrm>
            <a:custGeom>
              <a:avLst/>
              <a:gdLst/>
              <a:ahLst/>
              <a:cxnLst/>
              <a:rect l="l" t="t" r="r" b="b"/>
              <a:pathLst>
                <a:path w="2882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819" y="7388"/>
                  </a:lnTo>
                  <a:lnTo>
                    <a:pt x="28819" y="0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2"/>
            <p:cNvSpPr/>
            <p:nvPr/>
          </p:nvSpPr>
          <p:spPr>
            <a:xfrm>
              <a:off x="4110638" y="3159665"/>
              <a:ext cx="922744" cy="236545"/>
            </a:xfrm>
            <a:custGeom>
              <a:avLst/>
              <a:gdLst/>
              <a:ahLst/>
              <a:cxnLst/>
              <a:rect l="l" t="t" r="r" b="b"/>
              <a:pathLst>
                <a:path w="2882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819" y="7388"/>
                  </a:lnTo>
                  <a:lnTo>
                    <a:pt x="28819" y="0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2"/>
            <p:cNvSpPr/>
            <p:nvPr/>
          </p:nvSpPr>
          <p:spPr>
            <a:xfrm>
              <a:off x="6165957" y="3159665"/>
              <a:ext cx="922744" cy="236545"/>
            </a:xfrm>
            <a:custGeom>
              <a:avLst/>
              <a:gdLst/>
              <a:ahLst/>
              <a:cxnLst/>
              <a:rect l="l" t="t" r="r" b="b"/>
              <a:pathLst>
                <a:path w="2882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819" y="7388"/>
                  </a:lnTo>
                  <a:lnTo>
                    <a:pt x="28819" y="0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2"/>
            <p:cNvSpPr/>
            <p:nvPr/>
          </p:nvSpPr>
          <p:spPr>
            <a:xfrm>
              <a:off x="8221276" y="3159665"/>
              <a:ext cx="922744" cy="236545"/>
            </a:xfrm>
            <a:custGeom>
              <a:avLst/>
              <a:gdLst/>
              <a:ahLst/>
              <a:cxnLst/>
              <a:rect l="l" t="t" r="r" b="b"/>
              <a:pathLst>
                <a:path w="2882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819" y="7388"/>
                  </a:lnTo>
                  <a:lnTo>
                    <a:pt x="28819" y="0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2"/>
            <p:cNvSpPr/>
            <p:nvPr/>
          </p:nvSpPr>
          <p:spPr>
            <a:xfrm>
              <a:off x="0" y="3083849"/>
              <a:ext cx="9144198" cy="75849"/>
            </a:xfrm>
            <a:custGeom>
              <a:avLst/>
              <a:gdLst/>
              <a:ahLst/>
              <a:cxnLst/>
              <a:rect l="l" t="t" r="r" b="b"/>
              <a:pathLst>
                <a:path w="285600" h="2369" extrusionOk="0">
                  <a:moveTo>
                    <a:pt x="0" y="1"/>
                  </a:moveTo>
                  <a:lnTo>
                    <a:pt x="0" y="2368"/>
                  </a:lnTo>
                  <a:lnTo>
                    <a:pt x="285599" y="2368"/>
                  </a:lnTo>
                  <a:lnTo>
                    <a:pt x="2855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9" name="Google Shape;1249;p22"/>
          <p:cNvSpPr/>
          <p:nvPr/>
        </p:nvSpPr>
        <p:spPr>
          <a:xfrm>
            <a:off x="-100" y="3001041"/>
            <a:ext cx="9144198" cy="75978"/>
          </a:xfrm>
          <a:custGeom>
            <a:avLst/>
            <a:gdLst/>
            <a:ahLst/>
            <a:cxnLst/>
            <a:rect l="l" t="t" r="r" b="b"/>
            <a:pathLst>
              <a:path w="285600" h="2373" extrusionOk="0">
                <a:moveTo>
                  <a:pt x="0" y="0"/>
                </a:moveTo>
                <a:lnTo>
                  <a:pt x="0" y="2373"/>
                </a:lnTo>
                <a:lnTo>
                  <a:pt x="285599" y="2373"/>
                </a:lnTo>
                <a:lnTo>
                  <a:pt x="28559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0" name="Google Shape;1250;p22"/>
          <p:cNvGrpSpPr/>
          <p:nvPr/>
        </p:nvGrpSpPr>
        <p:grpSpPr>
          <a:xfrm>
            <a:off x="2597786" y="2824094"/>
            <a:ext cx="3948228" cy="142990"/>
            <a:chOff x="2602222" y="2195329"/>
            <a:chExt cx="3948228" cy="142990"/>
          </a:xfrm>
        </p:grpSpPr>
        <p:sp>
          <p:nvSpPr>
            <p:cNvPr id="1251" name="Google Shape;1251;p22"/>
            <p:cNvSpPr/>
            <p:nvPr/>
          </p:nvSpPr>
          <p:spPr>
            <a:xfrm>
              <a:off x="2602222" y="2195329"/>
              <a:ext cx="148625" cy="142990"/>
            </a:xfrm>
            <a:custGeom>
              <a:avLst/>
              <a:gdLst/>
              <a:ahLst/>
              <a:cxnLst/>
              <a:rect l="l" t="t" r="r" b="b"/>
              <a:pathLst>
                <a:path w="4642" h="4466" extrusionOk="0">
                  <a:moveTo>
                    <a:pt x="2409" y="1"/>
                  </a:moveTo>
                  <a:cubicBezTo>
                    <a:pt x="1506" y="1"/>
                    <a:pt x="691" y="546"/>
                    <a:pt x="343" y="1377"/>
                  </a:cubicBezTo>
                  <a:cubicBezTo>
                    <a:pt x="0" y="2212"/>
                    <a:pt x="192" y="3173"/>
                    <a:pt x="831" y="3811"/>
                  </a:cubicBezTo>
                  <a:cubicBezTo>
                    <a:pt x="1258" y="4238"/>
                    <a:pt x="1828" y="4466"/>
                    <a:pt x="2408" y="4466"/>
                  </a:cubicBezTo>
                  <a:cubicBezTo>
                    <a:pt x="2696" y="4466"/>
                    <a:pt x="2985" y="4410"/>
                    <a:pt x="3261" y="4294"/>
                  </a:cubicBezTo>
                  <a:cubicBezTo>
                    <a:pt x="4097" y="3952"/>
                    <a:pt x="4642" y="3137"/>
                    <a:pt x="4642" y="2233"/>
                  </a:cubicBezTo>
                  <a:cubicBezTo>
                    <a:pt x="4642" y="1003"/>
                    <a:pt x="3640" y="1"/>
                    <a:pt x="2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2"/>
            <p:cNvSpPr/>
            <p:nvPr/>
          </p:nvSpPr>
          <p:spPr>
            <a:xfrm>
              <a:off x="6401825" y="2195329"/>
              <a:ext cx="148625" cy="142990"/>
            </a:xfrm>
            <a:custGeom>
              <a:avLst/>
              <a:gdLst/>
              <a:ahLst/>
              <a:cxnLst/>
              <a:rect l="l" t="t" r="r" b="b"/>
              <a:pathLst>
                <a:path w="4642" h="4466" extrusionOk="0">
                  <a:moveTo>
                    <a:pt x="2409" y="1"/>
                  </a:moveTo>
                  <a:cubicBezTo>
                    <a:pt x="1506" y="1"/>
                    <a:pt x="691" y="546"/>
                    <a:pt x="343" y="1377"/>
                  </a:cubicBezTo>
                  <a:cubicBezTo>
                    <a:pt x="0" y="2212"/>
                    <a:pt x="187" y="3173"/>
                    <a:pt x="826" y="3811"/>
                  </a:cubicBezTo>
                  <a:cubicBezTo>
                    <a:pt x="1253" y="4238"/>
                    <a:pt x="1823" y="4466"/>
                    <a:pt x="2404" y="4466"/>
                  </a:cubicBezTo>
                  <a:cubicBezTo>
                    <a:pt x="2693" y="4466"/>
                    <a:pt x="2983" y="4410"/>
                    <a:pt x="3261" y="4294"/>
                  </a:cubicBezTo>
                  <a:cubicBezTo>
                    <a:pt x="4097" y="3952"/>
                    <a:pt x="4642" y="3137"/>
                    <a:pt x="4642" y="2233"/>
                  </a:cubicBezTo>
                  <a:cubicBezTo>
                    <a:pt x="4642" y="1003"/>
                    <a:pt x="3640" y="1"/>
                    <a:pt x="2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22"/>
          <p:cNvGrpSpPr/>
          <p:nvPr/>
        </p:nvGrpSpPr>
        <p:grpSpPr>
          <a:xfrm>
            <a:off x="717801" y="2824094"/>
            <a:ext cx="7708198" cy="143374"/>
            <a:chOff x="728875" y="2195329"/>
            <a:chExt cx="7708198" cy="143374"/>
          </a:xfrm>
        </p:grpSpPr>
        <p:sp>
          <p:nvSpPr>
            <p:cNvPr id="1254" name="Google Shape;1254;p22"/>
            <p:cNvSpPr/>
            <p:nvPr/>
          </p:nvSpPr>
          <p:spPr>
            <a:xfrm>
              <a:off x="728875" y="2195329"/>
              <a:ext cx="148657" cy="142990"/>
            </a:xfrm>
            <a:custGeom>
              <a:avLst/>
              <a:gdLst/>
              <a:ahLst/>
              <a:cxnLst/>
              <a:rect l="l" t="t" r="r" b="b"/>
              <a:pathLst>
                <a:path w="4643" h="4466" extrusionOk="0">
                  <a:moveTo>
                    <a:pt x="2410" y="1"/>
                  </a:moveTo>
                  <a:cubicBezTo>
                    <a:pt x="1506" y="1"/>
                    <a:pt x="691" y="546"/>
                    <a:pt x="343" y="1377"/>
                  </a:cubicBezTo>
                  <a:cubicBezTo>
                    <a:pt x="1" y="2212"/>
                    <a:pt x="193" y="3173"/>
                    <a:pt x="832" y="3811"/>
                  </a:cubicBezTo>
                  <a:cubicBezTo>
                    <a:pt x="1258" y="4238"/>
                    <a:pt x="1829" y="4466"/>
                    <a:pt x="2408" y="4466"/>
                  </a:cubicBezTo>
                  <a:cubicBezTo>
                    <a:pt x="2696" y="4466"/>
                    <a:pt x="2986" y="4410"/>
                    <a:pt x="3261" y="4294"/>
                  </a:cubicBezTo>
                  <a:cubicBezTo>
                    <a:pt x="4097" y="3952"/>
                    <a:pt x="4642" y="3137"/>
                    <a:pt x="4642" y="2233"/>
                  </a:cubicBezTo>
                  <a:cubicBezTo>
                    <a:pt x="4642" y="1003"/>
                    <a:pt x="3640" y="1"/>
                    <a:pt x="2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8287935" y="2195329"/>
              <a:ext cx="149138" cy="143374"/>
            </a:xfrm>
            <a:custGeom>
              <a:avLst/>
              <a:gdLst/>
              <a:ahLst/>
              <a:cxnLst/>
              <a:rect l="l" t="t" r="r" b="b"/>
              <a:pathLst>
                <a:path w="4658" h="4478" extrusionOk="0">
                  <a:moveTo>
                    <a:pt x="2424" y="1"/>
                  </a:moveTo>
                  <a:cubicBezTo>
                    <a:pt x="2421" y="1"/>
                    <a:pt x="2418" y="1"/>
                    <a:pt x="2414" y="1"/>
                  </a:cubicBezTo>
                  <a:cubicBezTo>
                    <a:pt x="1511" y="1"/>
                    <a:pt x="691" y="546"/>
                    <a:pt x="348" y="1387"/>
                  </a:cubicBezTo>
                  <a:cubicBezTo>
                    <a:pt x="0" y="2223"/>
                    <a:pt x="192" y="3183"/>
                    <a:pt x="836" y="3827"/>
                  </a:cubicBezTo>
                  <a:cubicBezTo>
                    <a:pt x="1262" y="4252"/>
                    <a:pt x="1832" y="4477"/>
                    <a:pt x="2413" y="4477"/>
                  </a:cubicBezTo>
                  <a:cubicBezTo>
                    <a:pt x="2704" y="4477"/>
                    <a:pt x="2997" y="4421"/>
                    <a:pt x="3276" y="4305"/>
                  </a:cubicBezTo>
                  <a:cubicBezTo>
                    <a:pt x="4112" y="3957"/>
                    <a:pt x="4657" y="3142"/>
                    <a:pt x="4657" y="2233"/>
                  </a:cubicBezTo>
                  <a:cubicBezTo>
                    <a:pt x="4657" y="1001"/>
                    <a:pt x="3655" y="1"/>
                    <a:pt x="24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22"/>
          <p:cNvGrpSpPr/>
          <p:nvPr/>
        </p:nvGrpSpPr>
        <p:grpSpPr>
          <a:xfrm>
            <a:off x="737931" y="2840311"/>
            <a:ext cx="7667939" cy="3772963"/>
            <a:chOff x="738031" y="2211547"/>
            <a:chExt cx="7667939" cy="3772963"/>
          </a:xfrm>
        </p:grpSpPr>
        <p:sp>
          <p:nvSpPr>
            <p:cNvPr id="1257" name="Google Shape;1257;p22"/>
            <p:cNvSpPr/>
            <p:nvPr/>
          </p:nvSpPr>
          <p:spPr>
            <a:xfrm>
              <a:off x="4387678" y="2211547"/>
              <a:ext cx="4018291" cy="3772963"/>
            </a:xfrm>
            <a:custGeom>
              <a:avLst/>
              <a:gdLst/>
              <a:ahLst/>
              <a:cxnLst/>
              <a:rect l="l" t="t" r="r" b="b"/>
              <a:pathLst>
                <a:path w="111133" h="104348" extrusionOk="0">
                  <a:moveTo>
                    <a:pt x="109330" y="1"/>
                  </a:moveTo>
                  <a:lnTo>
                    <a:pt x="111132" y="1661"/>
                  </a:lnTo>
                  <a:lnTo>
                    <a:pt x="23160" y="104347"/>
                  </a:lnTo>
                  <a:lnTo>
                    <a:pt x="1" y="104159"/>
                  </a:lnTo>
                  <a:close/>
                </a:path>
              </a:pathLst>
            </a:custGeom>
            <a:solidFill>
              <a:srgbClr val="FFFFFF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 flipH="1">
              <a:off x="738031" y="2211547"/>
              <a:ext cx="4018291" cy="3772963"/>
            </a:xfrm>
            <a:custGeom>
              <a:avLst/>
              <a:gdLst/>
              <a:ahLst/>
              <a:cxnLst/>
              <a:rect l="l" t="t" r="r" b="b"/>
              <a:pathLst>
                <a:path w="111133" h="104348" extrusionOk="0">
                  <a:moveTo>
                    <a:pt x="109330" y="1"/>
                  </a:moveTo>
                  <a:lnTo>
                    <a:pt x="111132" y="1661"/>
                  </a:lnTo>
                  <a:lnTo>
                    <a:pt x="23160" y="104347"/>
                  </a:lnTo>
                  <a:lnTo>
                    <a:pt x="1" y="104159"/>
                  </a:lnTo>
                  <a:close/>
                </a:path>
              </a:pathLst>
            </a:custGeom>
            <a:solidFill>
              <a:srgbClr val="FFFFFF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22"/>
          <p:cNvGrpSpPr/>
          <p:nvPr/>
        </p:nvGrpSpPr>
        <p:grpSpPr>
          <a:xfrm>
            <a:off x="-217" y="3941936"/>
            <a:ext cx="9144433" cy="303197"/>
            <a:chOff x="-630204" y="3573384"/>
            <a:chExt cx="10404407" cy="345091"/>
          </a:xfrm>
        </p:grpSpPr>
        <p:grpSp>
          <p:nvGrpSpPr>
            <p:cNvPr id="1260" name="Google Shape;1260;p22"/>
            <p:cNvGrpSpPr/>
            <p:nvPr/>
          </p:nvGrpSpPr>
          <p:grpSpPr>
            <a:xfrm>
              <a:off x="-630204" y="3573384"/>
              <a:ext cx="5202207" cy="345091"/>
              <a:chOff x="417403" y="3402780"/>
              <a:chExt cx="8467134" cy="561672"/>
            </a:xfrm>
          </p:grpSpPr>
          <p:sp>
            <p:nvSpPr>
              <p:cNvPr id="1261" name="Google Shape;1261;p22"/>
              <p:cNvSpPr/>
              <p:nvPr/>
            </p:nvSpPr>
            <p:spPr>
              <a:xfrm>
                <a:off x="486079" y="3402780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34" y="0"/>
                      <a:pt x="0" y="786"/>
                      <a:pt x="466" y="1252"/>
                    </a:cubicBezTo>
                    <a:cubicBezTo>
                      <a:pt x="614" y="1400"/>
                      <a:pt x="797" y="1467"/>
                      <a:pt x="977" y="1467"/>
                    </a:cubicBezTo>
                    <a:cubicBezTo>
                      <a:pt x="1356" y="1467"/>
                      <a:pt x="1720" y="1171"/>
                      <a:pt x="1717" y="727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2"/>
              <p:cNvSpPr/>
              <p:nvPr/>
            </p:nvSpPr>
            <p:spPr>
              <a:xfrm>
                <a:off x="1475206" y="3756342"/>
                <a:ext cx="46553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7" y="0"/>
                      <a:pt x="0" y="327"/>
                      <a:pt x="0" y="727"/>
                    </a:cubicBezTo>
                    <a:cubicBezTo>
                      <a:pt x="0" y="1132"/>
                      <a:pt x="327" y="1454"/>
                      <a:pt x="727" y="1454"/>
                    </a:cubicBezTo>
                    <a:cubicBezTo>
                      <a:pt x="1127" y="1454"/>
                      <a:pt x="1454" y="1132"/>
                      <a:pt x="1454" y="727"/>
                    </a:cubicBezTo>
                    <a:cubicBezTo>
                      <a:pt x="1454" y="327"/>
                      <a:pt x="1127" y="0"/>
                      <a:pt x="7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2"/>
              <p:cNvSpPr/>
              <p:nvPr/>
            </p:nvSpPr>
            <p:spPr>
              <a:xfrm>
                <a:off x="3284732" y="3426056"/>
                <a:ext cx="55006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7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61" y="1246"/>
                    </a:cubicBezTo>
                    <a:cubicBezTo>
                      <a:pt x="609" y="1398"/>
                      <a:pt x="794" y="1466"/>
                      <a:pt x="975" y="1466"/>
                    </a:cubicBezTo>
                    <a:cubicBezTo>
                      <a:pt x="1350" y="1466"/>
                      <a:pt x="1712" y="1174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2"/>
              <p:cNvSpPr/>
              <p:nvPr/>
            </p:nvSpPr>
            <p:spPr>
              <a:xfrm>
                <a:off x="4757217" y="3825146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8" y="1"/>
                    </a:moveTo>
                    <a:cubicBezTo>
                      <a:pt x="328" y="1"/>
                      <a:pt x="1" y="328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7" y="1454"/>
                      <a:pt x="1455" y="1127"/>
                      <a:pt x="1455" y="727"/>
                    </a:cubicBezTo>
                    <a:cubicBezTo>
                      <a:pt x="1455" y="328"/>
                      <a:pt x="1127" y="1"/>
                      <a:pt x="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2"/>
              <p:cNvSpPr/>
              <p:nvPr/>
            </p:nvSpPr>
            <p:spPr>
              <a:xfrm>
                <a:off x="6093631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8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8" y="1454"/>
                      <a:pt x="1455" y="1127"/>
                      <a:pt x="1455" y="727"/>
                    </a:cubicBezTo>
                    <a:cubicBezTo>
                      <a:pt x="1455" y="322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2"/>
              <p:cNvSpPr/>
              <p:nvPr/>
            </p:nvSpPr>
            <p:spPr>
              <a:xfrm>
                <a:off x="7374431" y="3732905"/>
                <a:ext cx="55006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8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56" y="1251"/>
                    </a:cubicBezTo>
                    <a:cubicBezTo>
                      <a:pt x="605" y="1401"/>
                      <a:pt x="789" y="1468"/>
                      <a:pt x="970" y="1468"/>
                    </a:cubicBezTo>
                    <a:cubicBezTo>
                      <a:pt x="1348" y="1468"/>
                      <a:pt x="1712" y="1175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2"/>
              <p:cNvSpPr/>
              <p:nvPr/>
            </p:nvSpPr>
            <p:spPr>
              <a:xfrm>
                <a:off x="8405340" y="3495021"/>
                <a:ext cx="55102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8" extrusionOk="0">
                    <a:moveTo>
                      <a:pt x="984" y="1"/>
                    </a:moveTo>
                    <a:cubicBezTo>
                      <a:pt x="329" y="1"/>
                      <a:pt x="0" y="786"/>
                      <a:pt x="461" y="1252"/>
                    </a:cubicBezTo>
                    <a:cubicBezTo>
                      <a:pt x="611" y="1401"/>
                      <a:pt x="795" y="1467"/>
                      <a:pt x="976" y="1467"/>
                    </a:cubicBezTo>
                    <a:cubicBezTo>
                      <a:pt x="1356" y="1467"/>
                      <a:pt x="1721" y="1171"/>
                      <a:pt x="1717" y="728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1"/>
                      <a:pt x="9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2"/>
              <p:cNvSpPr/>
              <p:nvPr/>
            </p:nvSpPr>
            <p:spPr>
              <a:xfrm>
                <a:off x="8829627" y="3893950"/>
                <a:ext cx="54910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469" extrusionOk="0">
                    <a:moveTo>
                      <a:pt x="982" y="1"/>
                    </a:moveTo>
                    <a:cubicBezTo>
                      <a:pt x="328" y="1"/>
                      <a:pt x="1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4" y="1176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2"/>
              <p:cNvSpPr/>
              <p:nvPr/>
            </p:nvSpPr>
            <p:spPr>
              <a:xfrm>
                <a:off x="7901300" y="3518297"/>
                <a:ext cx="5487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2" y="1468"/>
                      <a:pt x="1714" y="1175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2"/>
              <p:cNvSpPr/>
              <p:nvPr/>
            </p:nvSpPr>
            <p:spPr>
              <a:xfrm>
                <a:off x="6445367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7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2"/>
              <p:cNvSpPr/>
              <p:nvPr/>
            </p:nvSpPr>
            <p:spPr>
              <a:xfrm>
                <a:off x="5331022" y="3827131"/>
                <a:ext cx="49403" cy="4709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71" extrusionOk="0">
                    <a:moveTo>
                      <a:pt x="774" y="1"/>
                    </a:moveTo>
                    <a:cubicBezTo>
                      <a:pt x="395" y="1"/>
                      <a:pt x="78" y="286"/>
                      <a:pt x="42" y="665"/>
                    </a:cubicBezTo>
                    <a:cubicBezTo>
                      <a:pt x="1" y="1096"/>
                      <a:pt x="338" y="1470"/>
                      <a:pt x="774" y="1470"/>
                    </a:cubicBezTo>
                    <a:cubicBezTo>
                      <a:pt x="1205" y="1470"/>
                      <a:pt x="1542" y="1096"/>
                      <a:pt x="1501" y="665"/>
                    </a:cubicBezTo>
                    <a:cubicBezTo>
                      <a:pt x="1465" y="286"/>
                      <a:pt x="1148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2"/>
              <p:cNvSpPr/>
              <p:nvPr/>
            </p:nvSpPr>
            <p:spPr>
              <a:xfrm>
                <a:off x="4362450" y="3450325"/>
                <a:ext cx="49403" cy="46906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65" extrusionOk="0">
                    <a:moveTo>
                      <a:pt x="769" y="0"/>
                    </a:moveTo>
                    <a:cubicBezTo>
                      <a:pt x="390" y="0"/>
                      <a:pt x="73" y="286"/>
                      <a:pt x="37" y="665"/>
                    </a:cubicBezTo>
                    <a:cubicBezTo>
                      <a:pt x="1" y="1091"/>
                      <a:pt x="338" y="1464"/>
                      <a:pt x="769" y="1464"/>
                    </a:cubicBezTo>
                    <a:cubicBezTo>
                      <a:pt x="1200" y="1464"/>
                      <a:pt x="1543" y="1091"/>
                      <a:pt x="1501" y="665"/>
                    </a:cubicBezTo>
                    <a:cubicBezTo>
                      <a:pt x="1465" y="286"/>
                      <a:pt x="1148" y="0"/>
                      <a:pt x="7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2"/>
              <p:cNvSpPr/>
              <p:nvPr/>
            </p:nvSpPr>
            <p:spPr>
              <a:xfrm>
                <a:off x="2674204" y="3870706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29" y="0"/>
                      <a:pt x="0" y="786"/>
                      <a:pt x="466" y="1251"/>
                    </a:cubicBezTo>
                    <a:cubicBezTo>
                      <a:pt x="615" y="1400"/>
                      <a:pt x="798" y="1466"/>
                      <a:pt x="977" y="1466"/>
                    </a:cubicBezTo>
                    <a:cubicBezTo>
                      <a:pt x="1356" y="1466"/>
                      <a:pt x="1721" y="1171"/>
                      <a:pt x="1717" y="727"/>
                    </a:cubicBezTo>
                    <a:cubicBezTo>
                      <a:pt x="1712" y="327"/>
                      <a:pt x="1390" y="0"/>
                      <a:pt x="990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2"/>
              <p:cNvSpPr/>
              <p:nvPr/>
            </p:nvSpPr>
            <p:spPr>
              <a:xfrm>
                <a:off x="907100" y="3449493"/>
                <a:ext cx="55102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9" extrusionOk="0">
                    <a:moveTo>
                      <a:pt x="984" y="0"/>
                    </a:moveTo>
                    <a:cubicBezTo>
                      <a:pt x="329" y="0"/>
                      <a:pt x="0" y="791"/>
                      <a:pt x="461" y="1252"/>
                    </a:cubicBezTo>
                    <a:cubicBezTo>
                      <a:pt x="611" y="1402"/>
                      <a:pt x="796" y="1469"/>
                      <a:pt x="976" y="1469"/>
                    </a:cubicBezTo>
                    <a:cubicBezTo>
                      <a:pt x="1357" y="1469"/>
                      <a:pt x="1721" y="1171"/>
                      <a:pt x="1717" y="727"/>
                    </a:cubicBezTo>
                    <a:cubicBezTo>
                      <a:pt x="1712" y="327"/>
                      <a:pt x="1390" y="6"/>
                      <a:pt x="991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2"/>
              <p:cNvSpPr/>
              <p:nvPr/>
            </p:nvSpPr>
            <p:spPr>
              <a:xfrm>
                <a:off x="656674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80" y="1"/>
                    </a:moveTo>
                    <a:cubicBezTo>
                      <a:pt x="330" y="1"/>
                      <a:pt x="1" y="792"/>
                      <a:pt x="462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6" y="6"/>
                      <a:pt x="986" y="1"/>
                    </a:cubicBezTo>
                    <a:cubicBezTo>
                      <a:pt x="984" y="1"/>
                      <a:pt x="982" y="1"/>
                      <a:pt x="980" y="1"/>
                    </a:cubicBezTo>
                    <a:close/>
                  </a:path>
                </a:pathLst>
              </a:custGeom>
              <a:solidFill>
                <a:srgbClr val="EDF3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2"/>
              <p:cNvSpPr/>
              <p:nvPr/>
            </p:nvSpPr>
            <p:spPr>
              <a:xfrm>
                <a:off x="3653854" y="3893950"/>
                <a:ext cx="5503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5" y="1176"/>
                      <a:pt x="1719" y="733"/>
                    </a:cubicBezTo>
                    <a:cubicBezTo>
                      <a:pt x="1719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2"/>
              <p:cNvSpPr/>
              <p:nvPr/>
            </p:nvSpPr>
            <p:spPr>
              <a:xfrm>
                <a:off x="2293172" y="3402780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7" y="1"/>
                    </a:moveTo>
                    <a:cubicBezTo>
                      <a:pt x="327" y="1"/>
                      <a:pt x="0" y="322"/>
                      <a:pt x="0" y="727"/>
                    </a:cubicBezTo>
                    <a:cubicBezTo>
                      <a:pt x="0" y="1127"/>
                      <a:pt x="327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2"/>
              <p:cNvSpPr/>
              <p:nvPr/>
            </p:nvSpPr>
            <p:spPr>
              <a:xfrm>
                <a:off x="41740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79" y="1"/>
                    </a:moveTo>
                    <a:cubicBezTo>
                      <a:pt x="329" y="1"/>
                      <a:pt x="1" y="792"/>
                      <a:pt x="461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5" y="6"/>
                      <a:pt x="986" y="1"/>
                    </a:cubicBezTo>
                    <a:cubicBezTo>
                      <a:pt x="984" y="1"/>
                      <a:pt x="981" y="1"/>
                      <a:pt x="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9" name="Google Shape;1279;p22"/>
            <p:cNvGrpSpPr/>
            <p:nvPr/>
          </p:nvGrpSpPr>
          <p:grpSpPr>
            <a:xfrm rot="10800000">
              <a:off x="4571996" y="3573384"/>
              <a:ext cx="5202207" cy="345091"/>
              <a:chOff x="417403" y="3402780"/>
              <a:chExt cx="8467134" cy="561672"/>
            </a:xfrm>
          </p:grpSpPr>
          <p:sp>
            <p:nvSpPr>
              <p:cNvPr id="1280" name="Google Shape;1280;p22"/>
              <p:cNvSpPr/>
              <p:nvPr/>
            </p:nvSpPr>
            <p:spPr>
              <a:xfrm>
                <a:off x="486079" y="3402780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34" y="0"/>
                      <a:pt x="0" y="786"/>
                      <a:pt x="466" y="1252"/>
                    </a:cubicBezTo>
                    <a:cubicBezTo>
                      <a:pt x="614" y="1400"/>
                      <a:pt x="797" y="1467"/>
                      <a:pt x="977" y="1467"/>
                    </a:cubicBezTo>
                    <a:cubicBezTo>
                      <a:pt x="1356" y="1467"/>
                      <a:pt x="1720" y="1171"/>
                      <a:pt x="1717" y="727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2"/>
              <p:cNvSpPr/>
              <p:nvPr/>
            </p:nvSpPr>
            <p:spPr>
              <a:xfrm>
                <a:off x="1475206" y="3756342"/>
                <a:ext cx="46553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7" y="0"/>
                      <a:pt x="0" y="327"/>
                      <a:pt x="0" y="727"/>
                    </a:cubicBezTo>
                    <a:cubicBezTo>
                      <a:pt x="0" y="1132"/>
                      <a:pt x="327" y="1454"/>
                      <a:pt x="727" y="1454"/>
                    </a:cubicBezTo>
                    <a:cubicBezTo>
                      <a:pt x="1127" y="1454"/>
                      <a:pt x="1454" y="1132"/>
                      <a:pt x="1454" y="727"/>
                    </a:cubicBezTo>
                    <a:cubicBezTo>
                      <a:pt x="1454" y="327"/>
                      <a:pt x="1127" y="0"/>
                      <a:pt x="7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2"/>
              <p:cNvSpPr/>
              <p:nvPr/>
            </p:nvSpPr>
            <p:spPr>
              <a:xfrm>
                <a:off x="3284732" y="3426056"/>
                <a:ext cx="55006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7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61" y="1246"/>
                    </a:cubicBezTo>
                    <a:cubicBezTo>
                      <a:pt x="609" y="1398"/>
                      <a:pt x="794" y="1466"/>
                      <a:pt x="975" y="1466"/>
                    </a:cubicBezTo>
                    <a:cubicBezTo>
                      <a:pt x="1350" y="1466"/>
                      <a:pt x="1712" y="1174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2"/>
              <p:cNvSpPr/>
              <p:nvPr/>
            </p:nvSpPr>
            <p:spPr>
              <a:xfrm>
                <a:off x="4757217" y="3825146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8" y="1"/>
                    </a:moveTo>
                    <a:cubicBezTo>
                      <a:pt x="328" y="1"/>
                      <a:pt x="1" y="328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7" y="1454"/>
                      <a:pt x="1455" y="1127"/>
                      <a:pt x="1455" y="727"/>
                    </a:cubicBezTo>
                    <a:cubicBezTo>
                      <a:pt x="1455" y="328"/>
                      <a:pt x="1127" y="1"/>
                      <a:pt x="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2"/>
              <p:cNvSpPr/>
              <p:nvPr/>
            </p:nvSpPr>
            <p:spPr>
              <a:xfrm>
                <a:off x="6093631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8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8" y="1454"/>
                      <a:pt x="1455" y="1127"/>
                      <a:pt x="1455" y="727"/>
                    </a:cubicBezTo>
                    <a:cubicBezTo>
                      <a:pt x="1455" y="322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2"/>
              <p:cNvSpPr/>
              <p:nvPr/>
            </p:nvSpPr>
            <p:spPr>
              <a:xfrm>
                <a:off x="7374431" y="3732905"/>
                <a:ext cx="55006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8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56" y="1251"/>
                    </a:cubicBezTo>
                    <a:cubicBezTo>
                      <a:pt x="605" y="1401"/>
                      <a:pt x="789" y="1468"/>
                      <a:pt x="970" y="1468"/>
                    </a:cubicBezTo>
                    <a:cubicBezTo>
                      <a:pt x="1348" y="1468"/>
                      <a:pt x="1712" y="1175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2"/>
              <p:cNvSpPr/>
              <p:nvPr/>
            </p:nvSpPr>
            <p:spPr>
              <a:xfrm>
                <a:off x="8405340" y="3495021"/>
                <a:ext cx="55102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8" extrusionOk="0">
                    <a:moveTo>
                      <a:pt x="984" y="1"/>
                    </a:moveTo>
                    <a:cubicBezTo>
                      <a:pt x="329" y="1"/>
                      <a:pt x="0" y="786"/>
                      <a:pt x="461" y="1252"/>
                    </a:cubicBezTo>
                    <a:cubicBezTo>
                      <a:pt x="611" y="1401"/>
                      <a:pt x="795" y="1467"/>
                      <a:pt x="976" y="1467"/>
                    </a:cubicBezTo>
                    <a:cubicBezTo>
                      <a:pt x="1356" y="1467"/>
                      <a:pt x="1721" y="1171"/>
                      <a:pt x="1717" y="728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1"/>
                      <a:pt x="9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2"/>
              <p:cNvSpPr/>
              <p:nvPr/>
            </p:nvSpPr>
            <p:spPr>
              <a:xfrm>
                <a:off x="8829627" y="3893950"/>
                <a:ext cx="54910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469" extrusionOk="0">
                    <a:moveTo>
                      <a:pt x="982" y="1"/>
                    </a:moveTo>
                    <a:cubicBezTo>
                      <a:pt x="328" y="1"/>
                      <a:pt x="1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4" y="1176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2"/>
              <p:cNvSpPr/>
              <p:nvPr/>
            </p:nvSpPr>
            <p:spPr>
              <a:xfrm>
                <a:off x="7901300" y="3518297"/>
                <a:ext cx="5487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2" y="1468"/>
                      <a:pt x="1714" y="1175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2"/>
              <p:cNvSpPr/>
              <p:nvPr/>
            </p:nvSpPr>
            <p:spPr>
              <a:xfrm>
                <a:off x="6445367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7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2"/>
              <p:cNvSpPr/>
              <p:nvPr/>
            </p:nvSpPr>
            <p:spPr>
              <a:xfrm>
                <a:off x="5331022" y="3827131"/>
                <a:ext cx="49403" cy="4709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71" extrusionOk="0">
                    <a:moveTo>
                      <a:pt x="774" y="1"/>
                    </a:moveTo>
                    <a:cubicBezTo>
                      <a:pt x="395" y="1"/>
                      <a:pt x="78" y="286"/>
                      <a:pt x="42" y="665"/>
                    </a:cubicBezTo>
                    <a:cubicBezTo>
                      <a:pt x="1" y="1096"/>
                      <a:pt x="338" y="1470"/>
                      <a:pt x="774" y="1470"/>
                    </a:cubicBezTo>
                    <a:cubicBezTo>
                      <a:pt x="1205" y="1470"/>
                      <a:pt x="1542" y="1096"/>
                      <a:pt x="1501" y="665"/>
                    </a:cubicBezTo>
                    <a:cubicBezTo>
                      <a:pt x="1465" y="286"/>
                      <a:pt x="1148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2"/>
              <p:cNvSpPr/>
              <p:nvPr/>
            </p:nvSpPr>
            <p:spPr>
              <a:xfrm>
                <a:off x="4362450" y="3450325"/>
                <a:ext cx="49403" cy="46906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65" extrusionOk="0">
                    <a:moveTo>
                      <a:pt x="769" y="0"/>
                    </a:moveTo>
                    <a:cubicBezTo>
                      <a:pt x="390" y="0"/>
                      <a:pt x="73" y="286"/>
                      <a:pt x="37" y="665"/>
                    </a:cubicBezTo>
                    <a:cubicBezTo>
                      <a:pt x="1" y="1091"/>
                      <a:pt x="338" y="1464"/>
                      <a:pt x="769" y="1464"/>
                    </a:cubicBezTo>
                    <a:cubicBezTo>
                      <a:pt x="1200" y="1464"/>
                      <a:pt x="1543" y="1091"/>
                      <a:pt x="1501" y="665"/>
                    </a:cubicBezTo>
                    <a:cubicBezTo>
                      <a:pt x="1465" y="286"/>
                      <a:pt x="1148" y="0"/>
                      <a:pt x="7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2"/>
              <p:cNvSpPr/>
              <p:nvPr/>
            </p:nvSpPr>
            <p:spPr>
              <a:xfrm>
                <a:off x="2674204" y="3870706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29" y="0"/>
                      <a:pt x="0" y="786"/>
                      <a:pt x="466" y="1251"/>
                    </a:cubicBezTo>
                    <a:cubicBezTo>
                      <a:pt x="615" y="1400"/>
                      <a:pt x="798" y="1466"/>
                      <a:pt x="977" y="1466"/>
                    </a:cubicBezTo>
                    <a:cubicBezTo>
                      <a:pt x="1356" y="1466"/>
                      <a:pt x="1721" y="1171"/>
                      <a:pt x="1717" y="727"/>
                    </a:cubicBezTo>
                    <a:cubicBezTo>
                      <a:pt x="1712" y="327"/>
                      <a:pt x="1390" y="0"/>
                      <a:pt x="990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2"/>
              <p:cNvSpPr/>
              <p:nvPr/>
            </p:nvSpPr>
            <p:spPr>
              <a:xfrm>
                <a:off x="907100" y="3449493"/>
                <a:ext cx="55102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9" extrusionOk="0">
                    <a:moveTo>
                      <a:pt x="984" y="0"/>
                    </a:moveTo>
                    <a:cubicBezTo>
                      <a:pt x="329" y="0"/>
                      <a:pt x="0" y="791"/>
                      <a:pt x="461" y="1252"/>
                    </a:cubicBezTo>
                    <a:cubicBezTo>
                      <a:pt x="611" y="1402"/>
                      <a:pt x="796" y="1469"/>
                      <a:pt x="976" y="1469"/>
                    </a:cubicBezTo>
                    <a:cubicBezTo>
                      <a:pt x="1357" y="1469"/>
                      <a:pt x="1721" y="1171"/>
                      <a:pt x="1717" y="727"/>
                    </a:cubicBezTo>
                    <a:cubicBezTo>
                      <a:pt x="1712" y="327"/>
                      <a:pt x="1390" y="6"/>
                      <a:pt x="991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2"/>
              <p:cNvSpPr/>
              <p:nvPr/>
            </p:nvSpPr>
            <p:spPr>
              <a:xfrm>
                <a:off x="656674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80" y="1"/>
                    </a:moveTo>
                    <a:cubicBezTo>
                      <a:pt x="330" y="1"/>
                      <a:pt x="1" y="792"/>
                      <a:pt x="462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6" y="6"/>
                      <a:pt x="986" y="1"/>
                    </a:cubicBezTo>
                    <a:cubicBezTo>
                      <a:pt x="984" y="1"/>
                      <a:pt x="982" y="1"/>
                      <a:pt x="980" y="1"/>
                    </a:cubicBezTo>
                    <a:close/>
                  </a:path>
                </a:pathLst>
              </a:custGeom>
              <a:solidFill>
                <a:srgbClr val="EDF3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2"/>
              <p:cNvSpPr/>
              <p:nvPr/>
            </p:nvSpPr>
            <p:spPr>
              <a:xfrm>
                <a:off x="3653854" y="3893950"/>
                <a:ext cx="5503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5" y="1176"/>
                      <a:pt x="1719" y="733"/>
                    </a:cubicBezTo>
                    <a:cubicBezTo>
                      <a:pt x="1719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2"/>
              <p:cNvSpPr/>
              <p:nvPr/>
            </p:nvSpPr>
            <p:spPr>
              <a:xfrm>
                <a:off x="2293172" y="3402780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7" y="1"/>
                    </a:moveTo>
                    <a:cubicBezTo>
                      <a:pt x="327" y="1"/>
                      <a:pt x="0" y="322"/>
                      <a:pt x="0" y="727"/>
                    </a:cubicBezTo>
                    <a:cubicBezTo>
                      <a:pt x="0" y="1127"/>
                      <a:pt x="327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2"/>
              <p:cNvSpPr/>
              <p:nvPr/>
            </p:nvSpPr>
            <p:spPr>
              <a:xfrm>
                <a:off x="41740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79" y="1"/>
                    </a:moveTo>
                    <a:cubicBezTo>
                      <a:pt x="329" y="1"/>
                      <a:pt x="1" y="792"/>
                      <a:pt x="461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5" y="6"/>
                      <a:pt x="986" y="1"/>
                    </a:cubicBezTo>
                    <a:cubicBezTo>
                      <a:pt x="984" y="1"/>
                      <a:pt x="981" y="1"/>
                      <a:pt x="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98" name="Google Shape;1298;p22"/>
          <p:cNvGrpSpPr/>
          <p:nvPr/>
        </p:nvGrpSpPr>
        <p:grpSpPr>
          <a:xfrm>
            <a:off x="2625055" y="2840311"/>
            <a:ext cx="3893691" cy="2632099"/>
            <a:chOff x="2625168" y="2211547"/>
            <a:chExt cx="3893691" cy="2632099"/>
          </a:xfrm>
        </p:grpSpPr>
        <p:sp>
          <p:nvSpPr>
            <p:cNvPr id="1299" name="Google Shape;1299;p22"/>
            <p:cNvSpPr/>
            <p:nvPr/>
          </p:nvSpPr>
          <p:spPr>
            <a:xfrm>
              <a:off x="3498840" y="2211547"/>
              <a:ext cx="3020019" cy="2632099"/>
            </a:xfrm>
            <a:custGeom>
              <a:avLst/>
              <a:gdLst/>
              <a:ahLst/>
              <a:cxnLst/>
              <a:rect l="l" t="t" r="r" b="b"/>
              <a:pathLst>
                <a:path w="83524" h="71061" extrusionOk="0">
                  <a:moveTo>
                    <a:pt x="82244" y="1"/>
                  </a:moveTo>
                  <a:lnTo>
                    <a:pt x="83523" y="1333"/>
                  </a:lnTo>
                  <a:lnTo>
                    <a:pt x="17644" y="70956"/>
                  </a:lnTo>
                  <a:lnTo>
                    <a:pt x="1" y="71061"/>
                  </a:lnTo>
                  <a:close/>
                </a:path>
              </a:pathLst>
            </a:custGeom>
            <a:solidFill>
              <a:srgbClr val="FFFFFF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2"/>
            <p:cNvSpPr/>
            <p:nvPr/>
          </p:nvSpPr>
          <p:spPr>
            <a:xfrm flipH="1">
              <a:off x="2625168" y="2211547"/>
              <a:ext cx="3020019" cy="2632099"/>
            </a:xfrm>
            <a:custGeom>
              <a:avLst/>
              <a:gdLst/>
              <a:ahLst/>
              <a:cxnLst/>
              <a:rect l="l" t="t" r="r" b="b"/>
              <a:pathLst>
                <a:path w="83524" h="71061" extrusionOk="0">
                  <a:moveTo>
                    <a:pt x="82244" y="1"/>
                  </a:moveTo>
                  <a:lnTo>
                    <a:pt x="83523" y="1333"/>
                  </a:lnTo>
                  <a:lnTo>
                    <a:pt x="17644" y="70956"/>
                  </a:lnTo>
                  <a:lnTo>
                    <a:pt x="1" y="71061"/>
                  </a:lnTo>
                  <a:close/>
                </a:path>
              </a:pathLst>
            </a:custGeom>
            <a:solidFill>
              <a:srgbClr val="FFFFFF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22"/>
          <p:cNvGrpSpPr/>
          <p:nvPr/>
        </p:nvGrpSpPr>
        <p:grpSpPr>
          <a:xfrm rot="10800000">
            <a:off x="-217" y="3156211"/>
            <a:ext cx="9144433" cy="303197"/>
            <a:chOff x="-630204" y="3573384"/>
            <a:chExt cx="10404407" cy="345091"/>
          </a:xfrm>
        </p:grpSpPr>
        <p:grpSp>
          <p:nvGrpSpPr>
            <p:cNvPr id="1302" name="Google Shape;1302;p22"/>
            <p:cNvGrpSpPr/>
            <p:nvPr/>
          </p:nvGrpSpPr>
          <p:grpSpPr>
            <a:xfrm>
              <a:off x="-630204" y="3573384"/>
              <a:ext cx="5202207" cy="345091"/>
              <a:chOff x="417403" y="3402780"/>
              <a:chExt cx="8467134" cy="561672"/>
            </a:xfrm>
          </p:grpSpPr>
          <p:sp>
            <p:nvSpPr>
              <p:cNvPr id="1303" name="Google Shape;1303;p22"/>
              <p:cNvSpPr/>
              <p:nvPr/>
            </p:nvSpPr>
            <p:spPr>
              <a:xfrm>
                <a:off x="486079" y="3402780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34" y="0"/>
                      <a:pt x="0" y="786"/>
                      <a:pt x="466" y="1252"/>
                    </a:cubicBezTo>
                    <a:cubicBezTo>
                      <a:pt x="614" y="1400"/>
                      <a:pt x="797" y="1467"/>
                      <a:pt x="977" y="1467"/>
                    </a:cubicBezTo>
                    <a:cubicBezTo>
                      <a:pt x="1356" y="1467"/>
                      <a:pt x="1720" y="1171"/>
                      <a:pt x="1717" y="727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2"/>
              <p:cNvSpPr/>
              <p:nvPr/>
            </p:nvSpPr>
            <p:spPr>
              <a:xfrm>
                <a:off x="1475206" y="3756342"/>
                <a:ext cx="46553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7" y="0"/>
                      <a:pt x="0" y="327"/>
                      <a:pt x="0" y="727"/>
                    </a:cubicBezTo>
                    <a:cubicBezTo>
                      <a:pt x="0" y="1132"/>
                      <a:pt x="327" y="1454"/>
                      <a:pt x="727" y="1454"/>
                    </a:cubicBezTo>
                    <a:cubicBezTo>
                      <a:pt x="1127" y="1454"/>
                      <a:pt x="1454" y="1132"/>
                      <a:pt x="1454" y="727"/>
                    </a:cubicBezTo>
                    <a:cubicBezTo>
                      <a:pt x="1454" y="327"/>
                      <a:pt x="1127" y="0"/>
                      <a:pt x="7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2"/>
              <p:cNvSpPr/>
              <p:nvPr/>
            </p:nvSpPr>
            <p:spPr>
              <a:xfrm>
                <a:off x="3284732" y="3426056"/>
                <a:ext cx="55006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7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61" y="1246"/>
                    </a:cubicBezTo>
                    <a:cubicBezTo>
                      <a:pt x="609" y="1398"/>
                      <a:pt x="794" y="1466"/>
                      <a:pt x="975" y="1466"/>
                    </a:cubicBezTo>
                    <a:cubicBezTo>
                      <a:pt x="1350" y="1466"/>
                      <a:pt x="1712" y="1174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2"/>
              <p:cNvSpPr/>
              <p:nvPr/>
            </p:nvSpPr>
            <p:spPr>
              <a:xfrm>
                <a:off x="4757217" y="3825146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8" y="1"/>
                    </a:moveTo>
                    <a:cubicBezTo>
                      <a:pt x="328" y="1"/>
                      <a:pt x="1" y="328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7" y="1454"/>
                      <a:pt x="1455" y="1127"/>
                      <a:pt x="1455" y="727"/>
                    </a:cubicBezTo>
                    <a:cubicBezTo>
                      <a:pt x="1455" y="328"/>
                      <a:pt x="1127" y="1"/>
                      <a:pt x="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2"/>
              <p:cNvSpPr/>
              <p:nvPr/>
            </p:nvSpPr>
            <p:spPr>
              <a:xfrm>
                <a:off x="6093631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8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8" y="1454"/>
                      <a:pt x="1455" y="1127"/>
                      <a:pt x="1455" y="727"/>
                    </a:cubicBezTo>
                    <a:cubicBezTo>
                      <a:pt x="1455" y="322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2"/>
              <p:cNvSpPr/>
              <p:nvPr/>
            </p:nvSpPr>
            <p:spPr>
              <a:xfrm>
                <a:off x="7374431" y="3732905"/>
                <a:ext cx="55006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8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56" y="1251"/>
                    </a:cubicBezTo>
                    <a:cubicBezTo>
                      <a:pt x="605" y="1401"/>
                      <a:pt x="789" y="1468"/>
                      <a:pt x="970" y="1468"/>
                    </a:cubicBezTo>
                    <a:cubicBezTo>
                      <a:pt x="1348" y="1468"/>
                      <a:pt x="1712" y="1175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2"/>
              <p:cNvSpPr/>
              <p:nvPr/>
            </p:nvSpPr>
            <p:spPr>
              <a:xfrm>
                <a:off x="8405340" y="3495021"/>
                <a:ext cx="55102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8" extrusionOk="0">
                    <a:moveTo>
                      <a:pt x="984" y="1"/>
                    </a:moveTo>
                    <a:cubicBezTo>
                      <a:pt x="329" y="1"/>
                      <a:pt x="0" y="786"/>
                      <a:pt x="461" y="1252"/>
                    </a:cubicBezTo>
                    <a:cubicBezTo>
                      <a:pt x="611" y="1401"/>
                      <a:pt x="795" y="1467"/>
                      <a:pt x="976" y="1467"/>
                    </a:cubicBezTo>
                    <a:cubicBezTo>
                      <a:pt x="1356" y="1467"/>
                      <a:pt x="1721" y="1171"/>
                      <a:pt x="1717" y="728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1"/>
                      <a:pt x="9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2"/>
              <p:cNvSpPr/>
              <p:nvPr/>
            </p:nvSpPr>
            <p:spPr>
              <a:xfrm>
                <a:off x="8829627" y="3893950"/>
                <a:ext cx="54910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469" extrusionOk="0">
                    <a:moveTo>
                      <a:pt x="982" y="1"/>
                    </a:moveTo>
                    <a:cubicBezTo>
                      <a:pt x="328" y="1"/>
                      <a:pt x="1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4" y="1176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2"/>
              <p:cNvSpPr/>
              <p:nvPr/>
            </p:nvSpPr>
            <p:spPr>
              <a:xfrm>
                <a:off x="7901300" y="3518297"/>
                <a:ext cx="5487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2" y="1468"/>
                      <a:pt x="1714" y="1175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2"/>
              <p:cNvSpPr/>
              <p:nvPr/>
            </p:nvSpPr>
            <p:spPr>
              <a:xfrm>
                <a:off x="6445367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7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2"/>
              <p:cNvSpPr/>
              <p:nvPr/>
            </p:nvSpPr>
            <p:spPr>
              <a:xfrm>
                <a:off x="5331022" y="3827131"/>
                <a:ext cx="49403" cy="4709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71" extrusionOk="0">
                    <a:moveTo>
                      <a:pt x="774" y="1"/>
                    </a:moveTo>
                    <a:cubicBezTo>
                      <a:pt x="395" y="1"/>
                      <a:pt x="78" y="286"/>
                      <a:pt x="42" y="665"/>
                    </a:cubicBezTo>
                    <a:cubicBezTo>
                      <a:pt x="1" y="1096"/>
                      <a:pt x="338" y="1470"/>
                      <a:pt x="774" y="1470"/>
                    </a:cubicBezTo>
                    <a:cubicBezTo>
                      <a:pt x="1205" y="1470"/>
                      <a:pt x="1542" y="1096"/>
                      <a:pt x="1501" y="665"/>
                    </a:cubicBezTo>
                    <a:cubicBezTo>
                      <a:pt x="1465" y="286"/>
                      <a:pt x="1148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2"/>
              <p:cNvSpPr/>
              <p:nvPr/>
            </p:nvSpPr>
            <p:spPr>
              <a:xfrm>
                <a:off x="4362450" y="3450325"/>
                <a:ext cx="49403" cy="46906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65" extrusionOk="0">
                    <a:moveTo>
                      <a:pt x="769" y="0"/>
                    </a:moveTo>
                    <a:cubicBezTo>
                      <a:pt x="390" y="0"/>
                      <a:pt x="73" y="286"/>
                      <a:pt x="37" y="665"/>
                    </a:cubicBezTo>
                    <a:cubicBezTo>
                      <a:pt x="1" y="1091"/>
                      <a:pt x="338" y="1464"/>
                      <a:pt x="769" y="1464"/>
                    </a:cubicBezTo>
                    <a:cubicBezTo>
                      <a:pt x="1200" y="1464"/>
                      <a:pt x="1543" y="1091"/>
                      <a:pt x="1501" y="665"/>
                    </a:cubicBezTo>
                    <a:cubicBezTo>
                      <a:pt x="1465" y="286"/>
                      <a:pt x="1148" y="0"/>
                      <a:pt x="7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2"/>
              <p:cNvSpPr/>
              <p:nvPr/>
            </p:nvSpPr>
            <p:spPr>
              <a:xfrm>
                <a:off x="2674204" y="3870706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29" y="0"/>
                      <a:pt x="0" y="786"/>
                      <a:pt x="466" y="1251"/>
                    </a:cubicBezTo>
                    <a:cubicBezTo>
                      <a:pt x="615" y="1400"/>
                      <a:pt x="798" y="1466"/>
                      <a:pt x="977" y="1466"/>
                    </a:cubicBezTo>
                    <a:cubicBezTo>
                      <a:pt x="1356" y="1466"/>
                      <a:pt x="1721" y="1171"/>
                      <a:pt x="1717" y="727"/>
                    </a:cubicBezTo>
                    <a:cubicBezTo>
                      <a:pt x="1712" y="327"/>
                      <a:pt x="1390" y="0"/>
                      <a:pt x="990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2"/>
              <p:cNvSpPr/>
              <p:nvPr/>
            </p:nvSpPr>
            <p:spPr>
              <a:xfrm>
                <a:off x="907100" y="3449493"/>
                <a:ext cx="55102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9" extrusionOk="0">
                    <a:moveTo>
                      <a:pt x="984" y="0"/>
                    </a:moveTo>
                    <a:cubicBezTo>
                      <a:pt x="329" y="0"/>
                      <a:pt x="0" y="791"/>
                      <a:pt x="461" y="1252"/>
                    </a:cubicBezTo>
                    <a:cubicBezTo>
                      <a:pt x="611" y="1402"/>
                      <a:pt x="796" y="1469"/>
                      <a:pt x="976" y="1469"/>
                    </a:cubicBezTo>
                    <a:cubicBezTo>
                      <a:pt x="1357" y="1469"/>
                      <a:pt x="1721" y="1171"/>
                      <a:pt x="1717" y="727"/>
                    </a:cubicBezTo>
                    <a:cubicBezTo>
                      <a:pt x="1712" y="327"/>
                      <a:pt x="1390" y="6"/>
                      <a:pt x="991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2"/>
              <p:cNvSpPr/>
              <p:nvPr/>
            </p:nvSpPr>
            <p:spPr>
              <a:xfrm>
                <a:off x="656674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80" y="1"/>
                    </a:moveTo>
                    <a:cubicBezTo>
                      <a:pt x="330" y="1"/>
                      <a:pt x="1" y="792"/>
                      <a:pt x="462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6" y="6"/>
                      <a:pt x="986" y="1"/>
                    </a:cubicBezTo>
                    <a:cubicBezTo>
                      <a:pt x="984" y="1"/>
                      <a:pt x="982" y="1"/>
                      <a:pt x="980" y="1"/>
                    </a:cubicBezTo>
                    <a:close/>
                  </a:path>
                </a:pathLst>
              </a:custGeom>
              <a:solidFill>
                <a:srgbClr val="EDF3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2"/>
              <p:cNvSpPr/>
              <p:nvPr/>
            </p:nvSpPr>
            <p:spPr>
              <a:xfrm>
                <a:off x="3653854" y="3893950"/>
                <a:ext cx="5503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5" y="1176"/>
                      <a:pt x="1719" y="733"/>
                    </a:cubicBezTo>
                    <a:cubicBezTo>
                      <a:pt x="1719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2"/>
              <p:cNvSpPr/>
              <p:nvPr/>
            </p:nvSpPr>
            <p:spPr>
              <a:xfrm>
                <a:off x="2293172" y="3402780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7" y="1"/>
                    </a:moveTo>
                    <a:cubicBezTo>
                      <a:pt x="327" y="1"/>
                      <a:pt x="0" y="322"/>
                      <a:pt x="0" y="727"/>
                    </a:cubicBezTo>
                    <a:cubicBezTo>
                      <a:pt x="0" y="1127"/>
                      <a:pt x="327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2"/>
              <p:cNvSpPr/>
              <p:nvPr/>
            </p:nvSpPr>
            <p:spPr>
              <a:xfrm>
                <a:off x="41740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79" y="1"/>
                    </a:moveTo>
                    <a:cubicBezTo>
                      <a:pt x="329" y="1"/>
                      <a:pt x="1" y="792"/>
                      <a:pt x="461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5" y="6"/>
                      <a:pt x="986" y="1"/>
                    </a:cubicBezTo>
                    <a:cubicBezTo>
                      <a:pt x="984" y="1"/>
                      <a:pt x="981" y="1"/>
                      <a:pt x="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1" name="Google Shape;1321;p22"/>
            <p:cNvGrpSpPr/>
            <p:nvPr/>
          </p:nvGrpSpPr>
          <p:grpSpPr>
            <a:xfrm rot="10800000">
              <a:off x="4571996" y="3573384"/>
              <a:ext cx="5202207" cy="345091"/>
              <a:chOff x="417403" y="3402780"/>
              <a:chExt cx="8467134" cy="561672"/>
            </a:xfrm>
          </p:grpSpPr>
          <p:sp>
            <p:nvSpPr>
              <p:cNvPr id="1322" name="Google Shape;1322;p22"/>
              <p:cNvSpPr/>
              <p:nvPr/>
            </p:nvSpPr>
            <p:spPr>
              <a:xfrm>
                <a:off x="486079" y="3402780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34" y="0"/>
                      <a:pt x="0" y="786"/>
                      <a:pt x="466" y="1252"/>
                    </a:cubicBezTo>
                    <a:cubicBezTo>
                      <a:pt x="614" y="1400"/>
                      <a:pt x="797" y="1467"/>
                      <a:pt x="977" y="1467"/>
                    </a:cubicBezTo>
                    <a:cubicBezTo>
                      <a:pt x="1356" y="1467"/>
                      <a:pt x="1720" y="1171"/>
                      <a:pt x="1717" y="727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2"/>
              <p:cNvSpPr/>
              <p:nvPr/>
            </p:nvSpPr>
            <p:spPr>
              <a:xfrm>
                <a:off x="1475206" y="3756342"/>
                <a:ext cx="46553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7" y="0"/>
                      <a:pt x="0" y="327"/>
                      <a:pt x="0" y="727"/>
                    </a:cubicBezTo>
                    <a:cubicBezTo>
                      <a:pt x="0" y="1132"/>
                      <a:pt x="327" y="1454"/>
                      <a:pt x="727" y="1454"/>
                    </a:cubicBezTo>
                    <a:cubicBezTo>
                      <a:pt x="1127" y="1454"/>
                      <a:pt x="1454" y="1132"/>
                      <a:pt x="1454" y="727"/>
                    </a:cubicBezTo>
                    <a:cubicBezTo>
                      <a:pt x="1454" y="327"/>
                      <a:pt x="1127" y="0"/>
                      <a:pt x="7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2"/>
              <p:cNvSpPr/>
              <p:nvPr/>
            </p:nvSpPr>
            <p:spPr>
              <a:xfrm>
                <a:off x="3284732" y="3426056"/>
                <a:ext cx="55006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7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61" y="1246"/>
                    </a:cubicBezTo>
                    <a:cubicBezTo>
                      <a:pt x="609" y="1398"/>
                      <a:pt x="794" y="1466"/>
                      <a:pt x="975" y="1466"/>
                    </a:cubicBezTo>
                    <a:cubicBezTo>
                      <a:pt x="1350" y="1466"/>
                      <a:pt x="1712" y="1174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2"/>
              <p:cNvSpPr/>
              <p:nvPr/>
            </p:nvSpPr>
            <p:spPr>
              <a:xfrm>
                <a:off x="4757217" y="3825146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8" y="1"/>
                    </a:moveTo>
                    <a:cubicBezTo>
                      <a:pt x="328" y="1"/>
                      <a:pt x="1" y="328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7" y="1454"/>
                      <a:pt x="1455" y="1127"/>
                      <a:pt x="1455" y="727"/>
                    </a:cubicBezTo>
                    <a:cubicBezTo>
                      <a:pt x="1455" y="328"/>
                      <a:pt x="1127" y="1"/>
                      <a:pt x="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>
                <a:off x="6093631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8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8" y="1454"/>
                      <a:pt x="1455" y="1127"/>
                      <a:pt x="1455" y="727"/>
                    </a:cubicBezTo>
                    <a:cubicBezTo>
                      <a:pt x="1455" y="322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2"/>
              <p:cNvSpPr/>
              <p:nvPr/>
            </p:nvSpPr>
            <p:spPr>
              <a:xfrm>
                <a:off x="7374431" y="3732905"/>
                <a:ext cx="55006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8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56" y="1251"/>
                    </a:cubicBezTo>
                    <a:cubicBezTo>
                      <a:pt x="605" y="1401"/>
                      <a:pt x="789" y="1468"/>
                      <a:pt x="970" y="1468"/>
                    </a:cubicBezTo>
                    <a:cubicBezTo>
                      <a:pt x="1348" y="1468"/>
                      <a:pt x="1712" y="1175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2"/>
              <p:cNvSpPr/>
              <p:nvPr/>
            </p:nvSpPr>
            <p:spPr>
              <a:xfrm>
                <a:off x="8405340" y="3495021"/>
                <a:ext cx="55102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8" extrusionOk="0">
                    <a:moveTo>
                      <a:pt x="984" y="1"/>
                    </a:moveTo>
                    <a:cubicBezTo>
                      <a:pt x="329" y="1"/>
                      <a:pt x="0" y="786"/>
                      <a:pt x="461" y="1252"/>
                    </a:cubicBezTo>
                    <a:cubicBezTo>
                      <a:pt x="611" y="1401"/>
                      <a:pt x="795" y="1467"/>
                      <a:pt x="976" y="1467"/>
                    </a:cubicBezTo>
                    <a:cubicBezTo>
                      <a:pt x="1356" y="1467"/>
                      <a:pt x="1721" y="1171"/>
                      <a:pt x="1717" y="728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1"/>
                      <a:pt x="9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2"/>
              <p:cNvSpPr/>
              <p:nvPr/>
            </p:nvSpPr>
            <p:spPr>
              <a:xfrm>
                <a:off x="8829627" y="3893950"/>
                <a:ext cx="54910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469" extrusionOk="0">
                    <a:moveTo>
                      <a:pt x="982" y="1"/>
                    </a:moveTo>
                    <a:cubicBezTo>
                      <a:pt x="328" y="1"/>
                      <a:pt x="1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4" y="1176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2"/>
              <p:cNvSpPr/>
              <p:nvPr/>
            </p:nvSpPr>
            <p:spPr>
              <a:xfrm>
                <a:off x="7901300" y="3518297"/>
                <a:ext cx="5487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2" y="1468"/>
                      <a:pt x="1714" y="1175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2"/>
              <p:cNvSpPr/>
              <p:nvPr/>
            </p:nvSpPr>
            <p:spPr>
              <a:xfrm>
                <a:off x="6445367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7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2"/>
              <p:cNvSpPr/>
              <p:nvPr/>
            </p:nvSpPr>
            <p:spPr>
              <a:xfrm>
                <a:off x="5331022" y="3827131"/>
                <a:ext cx="49403" cy="4709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71" extrusionOk="0">
                    <a:moveTo>
                      <a:pt x="774" y="1"/>
                    </a:moveTo>
                    <a:cubicBezTo>
                      <a:pt x="395" y="1"/>
                      <a:pt x="78" y="286"/>
                      <a:pt x="42" y="665"/>
                    </a:cubicBezTo>
                    <a:cubicBezTo>
                      <a:pt x="1" y="1096"/>
                      <a:pt x="338" y="1470"/>
                      <a:pt x="774" y="1470"/>
                    </a:cubicBezTo>
                    <a:cubicBezTo>
                      <a:pt x="1205" y="1470"/>
                      <a:pt x="1542" y="1096"/>
                      <a:pt x="1501" y="665"/>
                    </a:cubicBezTo>
                    <a:cubicBezTo>
                      <a:pt x="1465" y="286"/>
                      <a:pt x="1148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2"/>
              <p:cNvSpPr/>
              <p:nvPr/>
            </p:nvSpPr>
            <p:spPr>
              <a:xfrm>
                <a:off x="4362450" y="3450325"/>
                <a:ext cx="49403" cy="46906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65" extrusionOk="0">
                    <a:moveTo>
                      <a:pt x="769" y="0"/>
                    </a:moveTo>
                    <a:cubicBezTo>
                      <a:pt x="390" y="0"/>
                      <a:pt x="73" y="286"/>
                      <a:pt x="37" y="665"/>
                    </a:cubicBezTo>
                    <a:cubicBezTo>
                      <a:pt x="1" y="1091"/>
                      <a:pt x="338" y="1464"/>
                      <a:pt x="769" y="1464"/>
                    </a:cubicBezTo>
                    <a:cubicBezTo>
                      <a:pt x="1200" y="1464"/>
                      <a:pt x="1543" y="1091"/>
                      <a:pt x="1501" y="665"/>
                    </a:cubicBezTo>
                    <a:cubicBezTo>
                      <a:pt x="1465" y="286"/>
                      <a:pt x="1148" y="0"/>
                      <a:pt x="7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2"/>
              <p:cNvSpPr/>
              <p:nvPr/>
            </p:nvSpPr>
            <p:spPr>
              <a:xfrm>
                <a:off x="2674204" y="3870706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29" y="0"/>
                      <a:pt x="0" y="786"/>
                      <a:pt x="466" y="1251"/>
                    </a:cubicBezTo>
                    <a:cubicBezTo>
                      <a:pt x="615" y="1400"/>
                      <a:pt x="798" y="1466"/>
                      <a:pt x="977" y="1466"/>
                    </a:cubicBezTo>
                    <a:cubicBezTo>
                      <a:pt x="1356" y="1466"/>
                      <a:pt x="1721" y="1171"/>
                      <a:pt x="1717" y="727"/>
                    </a:cubicBezTo>
                    <a:cubicBezTo>
                      <a:pt x="1712" y="327"/>
                      <a:pt x="1390" y="0"/>
                      <a:pt x="990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907100" y="3449493"/>
                <a:ext cx="55102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9" extrusionOk="0">
                    <a:moveTo>
                      <a:pt x="984" y="0"/>
                    </a:moveTo>
                    <a:cubicBezTo>
                      <a:pt x="329" y="0"/>
                      <a:pt x="0" y="791"/>
                      <a:pt x="461" y="1252"/>
                    </a:cubicBezTo>
                    <a:cubicBezTo>
                      <a:pt x="611" y="1402"/>
                      <a:pt x="796" y="1469"/>
                      <a:pt x="976" y="1469"/>
                    </a:cubicBezTo>
                    <a:cubicBezTo>
                      <a:pt x="1357" y="1469"/>
                      <a:pt x="1721" y="1171"/>
                      <a:pt x="1717" y="727"/>
                    </a:cubicBezTo>
                    <a:cubicBezTo>
                      <a:pt x="1712" y="327"/>
                      <a:pt x="1390" y="6"/>
                      <a:pt x="991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22"/>
              <p:cNvSpPr/>
              <p:nvPr/>
            </p:nvSpPr>
            <p:spPr>
              <a:xfrm>
                <a:off x="656674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80" y="1"/>
                    </a:moveTo>
                    <a:cubicBezTo>
                      <a:pt x="330" y="1"/>
                      <a:pt x="1" y="792"/>
                      <a:pt x="462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6" y="6"/>
                      <a:pt x="986" y="1"/>
                    </a:cubicBezTo>
                    <a:cubicBezTo>
                      <a:pt x="984" y="1"/>
                      <a:pt x="982" y="1"/>
                      <a:pt x="980" y="1"/>
                    </a:cubicBezTo>
                    <a:close/>
                  </a:path>
                </a:pathLst>
              </a:custGeom>
              <a:solidFill>
                <a:srgbClr val="EDF3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22"/>
              <p:cNvSpPr/>
              <p:nvPr/>
            </p:nvSpPr>
            <p:spPr>
              <a:xfrm>
                <a:off x="3653854" y="3893950"/>
                <a:ext cx="5503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5" y="1176"/>
                      <a:pt x="1719" y="733"/>
                    </a:cubicBezTo>
                    <a:cubicBezTo>
                      <a:pt x="1719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2"/>
              <p:cNvSpPr/>
              <p:nvPr/>
            </p:nvSpPr>
            <p:spPr>
              <a:xfrm>
                <a:off x="2293172" y="3402780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7" y="1"/>
                    </a:moveTo>
                    <a:cubicBezTo>
                      <a:pt x="327" y="1"/>
                      <a:pt x="0" y="322"/>
                      <a:pt x="0" y="727"/>
                    </a:cubicBezTo>
                    <a:cubicBezTo>
                      <a:pt x="0" y="1127"/>
                      <a:pt x="327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41740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79" y="1"/>
                    </a:moveTo>
                    <a:cubicBezTo>
                      <a:pt x="329" y="1"/>
                      <a:pt x="1" y="792"/>
                      <a:pt x="461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5" y="6"/>
                      <a:pt x="986" y="1"/>
                    </a:cubicBezTo>
                    <a:cubicBezTo>
                      <a:pt x="984" y="1"/>
                      <a:pt x="981" y="1"/>
                      <a:pt x="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0" name="Google Shape;1340;p22"/>
          <p:cNvGrpSpPr/>
          <p:nvPr/>
        </p:nvGrpSpPr>
        <p:grpSpPr>
          <a:xfrm>
            <a:off x="-7720269" y="526083"/>
            <a:ext cx="24584538" cy="8776802"/>
            <a:chOff x="4168525" y="2572625"/>
            <a:chExt cx="3211650" cy="1146575"/>
          </a:xfrm>
        </p:grpSpPr>
        <p:sp>
          <p:nvSpPr>
            <p:cNvPr id="1341" name="Google Shape;1341;p22"/>
            <p:cNvSpPr/>
            <p:nvPr/>
          </p:nvSpPr>
          <p:spPr>
            <a:xfrm>
              <a:off x="4168525" y="2683475"/>
              <a:ext cx="3211650" cy="1035725"/>
            </a:xfrm>
            <a:custGeom>
              <a:avLst/>
              <a:gdLst/>
              <a:ahLst/>
              <a:cxnLst/>
              <a:rect l="l" t="t" r="r" b="b"/>
              <a:pathLst>
                <a:path w="128466" h="41429" extrusionOk="0">
                  <a:moveTo>
                    <a:pt x="64233" y="556"/>
                  </a:moveTo>
                  <a:cubicBezTo>
                    <a:pt x="81288" y="556"/>
                    <a:pt x="97321" y="2678"/>
                    <a:pt x="109373" y="6529"/>
                  </a:cubicBezTo>
                  <a:cubicBezTo>
                    <a:pt x="115218" y="8398"/>
                    <a:pt x="119799" y="10568"/>
                    <a:pt x="122996" y="12981"/>
                  </a:cubicBezTo>
                  <a:cubicBezTo>
                    <a:pt x="126255" y="15446"/>
                    <a:pt x="127910" y="18047"/>
                    <a:pt x="127910" y="20714"/>
                  </a:cubicBezTo>
                  <a:cubicBezTo>
                    <a:pt x="127910" y="23382"/>
                    <a:pt x="126255" y="25981"/>
                    <a:pt x="122996" y="28445"/>
                  </a:cubicBezTo>
                  <a:cubicBezTo>
                    <a:pt x="119799" y="30861"/>
                    <a:pt x="115218" y="33033"/>
                    <a:pt x="109373" y="34897"/>
                  </a:cubicBezTo>
                  <a:cubicBezTo>
                    <a:pt x="97321" y="38750"/>
                    <a:pt x="81286" y="40869"/>
                    <a:pt x="64233" y="40869"/>
                  </a:cubicBezTo>
                  <a:cubicBezTo>
                    <a:pt x="47179" y="40869"/>
                    <a:pt x="31149" y="38750"/>
                    <a:pt x="19095" y="34897"/>
                  </a:cubicBezTo>
                  <a:cubicBezTo>
                    <a:pt x="13252" y="33033"/>
                    <a:pt x="8669" y="30861"/>
                    <a:pt x="5472" y="28445"/>
                  </a:cubicBezTo>
                  <a:cubicBezTo>
                    <a:pt x="2211" y="25981"/>
                    <a:pt x="558" y="23382"/>
                    <a:pt x="558" y="20714"/>
                  </a:cubicBezTo>
                  <a:cubicBezTo>
                    <a:pt x="558" y="18047"/>
                    <a:pt x="2211" y="15446"/>
                    <a:pt x="5472" y="12981"/>
                  </a:cubicBezTo>
                  <a:cubicBezTo>
                    <a:pt x="8669" y="10568"/>
                    <a:pt x="13252" y="8398"/>
                    <a:pt x="19095" y="6529"/>
                  </a:cubicBezTo>
                  <a:cubicBezTo>
                    <a:pt x="31149" y="2678"/>
                    <a:pt x="47179" y="556"/>
                    <a:pt x="64233" y="556"/>
                  </a:cubicBezTo>
                  <a:close/>
                  <a:moveTo>
                    <a:pt x="64233" y="0"/>
                  </a:moveTo>
                  <a:cubicBezTo>
                    <a:pt x="55590" y="0"/>
                    <a:pt x="47199" y="543"/>
                    <a:pt x="39301" y="1608"/>
                  </a:cubicBezTo>
                  <a:cubicBezTo>
                    <a:pt x="31672" y="2640"/>
                    <a:pt x="24817" y="4118"/>
                    <a:pt x="18927" y="5999"/>
                  </a:cubicBezTo>
                  <a:cubicBezTo>
                    <a:pt x="6721" y="9899"/>
                    <a:pt x="0" y="15127"/>
                    <a:pt x="0" y="20714"/>
                  </a:cubicBezTo>
                  <a:cubicBezTo>
                    <a:pt x="0" y="26301"/>
                    <a:pt x="6721" y="31529"/>
                    <a:pt x="18927" y="35429"/>
                  </a:cubicBezTo>
                  <a:cubicBezTo>
                    <a:pt x="24817" y="37311"/>
                    <a:pt x="31672" y="38789"/>
                    <a:pt x="39301" y="39818"/>
                  </a:cubicBezTo>
                  <a:cubicBezTo>
                    <a:pt x="47199" y="40886"/>
                    <a:pt x="55590" y="41428"/>
                    <a:pt x="64233" y="41428"/>
                  </a:cubicBezTo>
                  <a:cubicBezTo>
                    <a:pt x="72880" y="41428"/>
                    <a:pt x="81267" y="40886"/>
                    <a:pt x="89165" y="39818"/>
                  </a:cubicBezTo>
                  <a:cubicBezTo>
                    <a:pt x="96798" y="38786"/>
                    <a:pt x="103651" y="37311"/>
                    <a:pt x="109541" y="35429"/>
                  </a:cubicBezTo>
                  <a:cubicBezTo>
                    <a:pt x="121747" y="31529"/>
                    <a:pt x="128466" y="26303"/>
                    <a:pt x="128466" y="20714"/>
                  </a:cubicBezTo>
                  <a:cubicBezTo>
                    <a:pt x="128466" y="15125"/>
                    <a:pt x="121747" y="9899"/>
                    <a:pt x="109541" y="5999"/>
                  </a:cubicBezTo>
                  <a:cubicBezTo>
                    <a:pt x="103653" y="4118"/>
                    <a:pt x="96798" y="2640"/>
                    <a:pt x="89165" y="1608"/>
                  </a:cubicBezTo>
                  <a:cubicBezTo>
                    <a:pt x="81267" y="543"/>
                    <a:pt x="72878" y="0"/>
                    <a:pt x="6423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2"/>
            <p:cNvSpPr/>
            <p:nvPr/>
          </p:nvSpPr>
          <p:spPr>
            <a:xfrm>
              <a:off x="4463250" y="2655875"/>
              <a:ext cx="2622300" cy="983275"/>
            </a:xfrm>
            <a:custGeom>
              <a:avLst/>
              <a:gdLst/>
              <a:ahLst/>
              <a:cxnLst/>
              <a:rect l="l" t="t" r="r" b="b"/>
              <a:pathLst>
                <a:path w="104892" h="39331" extrusionOk="0">
                  <a:moveTo>
                    <a:pt x="52444" y="372"/>
                  </a:moveTo>
                  <a:cubicBezTo>
                    <a:pt x="66381" y="372"/>
                    <a:pt x="79482" y="2392"/>
                    <a:pt x="89334" y="6066"/>
                  </a:cubicBezTo>
                  <a:cubicBezTo>
                    <a:pt x="94111" y="7847"/>
                    <a:pt x="97859" y="9918"/>
                    <a:pt x="100475" y="12221"/>
                  </a:cubicBezTo>
                  <a:cubicBezTo>
                    <a:pt x="103158" y="14587"/>
                    <a:pt x="104520" y="17094"/>
                    <a:pt x="104520" y="19668"/>
                  </a:cubicBezTo>
                  <a:cubicBezTo>
                    <a:pt x="104520" y="22241"/>
                    <a:pt x="103158" y="24744"/>
                    <a:pt x="100475" y="27111"/>
                  </a:cubicBezTo>
                  <a:cubicBezTo>
                    <a:pt x="97859" y="29413"/>
                    <a:pt x="94111" y="31484"/>
                    <a:pt x="89334" y="33268"/>
                  </a:cubicBezTo>
                  <a:cubicBezTo>
                    <a:pt x="79482" y="36939"/>
                    <a:pt x="66379" y="38959"/>
                    <a:pt x="52444" y="38959"/>
                  </a:cubicBezTo>
                  <a:cubicBezTo>
                    <a:pt x="38509" y="38959"/>
                    <a:pt x="25406" y="36939"/>
                    <a:pt x="15556" y="33268"/>
                  </a:cubicBezTo>
                  <a:cubicBezTo>
                    <a:pt x="10779" y="31484"/>
                    <a:pt x="7029" y="29413"/>
                    <a:pt x="4415" y="27111"/>
                  </a:cubicBezTo>
                  <a:cubicBezTo>
                    <a:pt x="1732" y="24744"/>
                    <a:pt x="372" y="22243"/>
                    <a:pt x="372" y="19668"/>
                  </a:cubicBezTo>
                  <a:cubicBezTo>
                    <a:pt x="372" y="17090"/>
                    <a:pt x="1732" y="14587"/>
                    <a:pt x="4415" y="12221"/>
                  </a:cubicBezTo>
                  <a:cubicBezTo>
                    <a:pt x="7029" y="9918"/>
                    <a:pt x="10779" y="7847"/>
                    <a:pt x="15556" y="6066"/>
                  </a:cubicBezTo>
                  <a:cubicBezTo>
                    <a:pt x="25406" y="2392"/>
                    <a:pt x="38509" y="372"/>
                    <a:pt x="52444" y="372"/>
                  </a:cubicBezTo>
                  <a:close/>
                  <a:moveTo>
                    <a:pt x="52444" y="0"/>
                  </a:moveTo>
                  <a:cubicBezTo>
                    <a:pt x="38464" y="0"/>
                    <a:pt x="25319" y="2031"/>
                    <a:pt x="15428" y="5717"/>
                  </a:cubicBezTo>
                  <a:cubicBezTo>
                    <a:pt x="10606" y="7516"/>
                    <a:pt x="6817" y="9611"/>
                    <a:pt x="4169" y="11943"/>
                  </a:cubicBezTo>
                  <a:cubicBezTo>
                    <a:pt x="1403" y="14384"/>
                    <a:pt x="0" y="16981"/>
                    <a:pt x="0" y="19668"/>
                  </a:cubicBezTo>
                  <a:cubicBezTo>
                    <a:pt x="0" y="22352"/>
                    <a:pt x="1403" y="24949"/>
                    <a:pt x="4169" y="27388"/>
                  </a:cubicBezTo>
                  <a:cubicBezTo>
                    <a:pt x="6817" y="29722"/>
                    <a:pt x="10606" y="31815"/>
                    <a:pt x="15428" y="33616"/>
                  </a:cubicBezTo>
                  <a:cubicBezTo>
                    <a:pt x="25319" y="37302"/>
                    <a:pt x="38464" y="39331"/>
                    <a:pt x="52444" y="39331"/>
                  </a:cubicBezTo>
                  <a:cubicBezTo>
                    <a:pt x="66424" y="39331"/>
                    <a:pt x="79573" y="37302"/>
                    <a:pt x="89464" y="33616"/>
                  </a:cubicBezTo>
                  <a:cubicBezTo>
                    <a:pt x="94284" y="31815"/>
                    <a:pt x="98071" y="29722"/>
                    <a:pt x="100721" y="27388"/>
                  </a:cubicBezTo>
                  <a:cubicBezTo>
                    <a:pt x="103487" y="24949"/>
                    <a:pt x="104892" y="22352"/>
                    <a:pt x="104892" y="19668"/>
                  </a:cubicBezTo>
                  <a:cubicBezTo>
                    <a:pt x="104892" y="16981"/>
                    <a:pt x="103487" y="14384"/>
                    <a:pt x="100721" y="11943"/>
                  </a:cubicBezTo>
                  <a:cubicBezTo>
                    <a:pt x="98071" y="9611"/>
                    <a:pt x="94284" y="7516"/>
                    <a:pt x="89464" y="5717"/>
                  </a:cubicBezTo>
                  <a:cubicBezTo>
                    <a:pt x="79573" y="2031"/>
                    <a:pt x="66424" y="0"/>
                    <a:pt x="52444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2"/>
            <p:cNvSpPr/>
            <p:nvPr/>
          </p:nvSpPr>
          <p:spPr>
            <a:xfrm>
              <a:off x="4744550" y="2572625"/>
              <a:ext cx="2059700" cy="983300"/>
            </a:xfrm>
            <a:custGeom>
              <a:avLst/>
              <a:gdLst/>
              <a:ahLst/>
              <a:cxnLst/>
              <a:rect l="l" t="t" r="r" b="b"/>
              <a:pathLst>
                <a:path w="82388" h="39332" extrusionOk="0">
                  <a:moveTo>
                    <a:pt x="41192" y="372"/>
                  </a:moveTo>
                  <a:cubicBezTo>
                    <a:pt x="63702" y="372"/>
                    <a:pt x="82015" y="9028"/>
                    <a:pt x="82015" y="19668"/>
                  </a:cubicBezTo>
                  <a:cubicBezTo>
                    <a:pt x="82015" y="30306"/>
                    <a:pt x="63702" y="38960"/>
                    <a:pt x="41192" y="38960"/>
                  </a:cubicBezTo>
                  <a:cubicBezTo>
                    <a:pt x="18682" y="38960"/>
                    <a:pt x="368" y="30308"/>
                    <a:pt x="368" y="19668"/>
                  </a:cubicBezTo>
                  <a:cubicBezTo>
                    <a:pt x="368" y="9026"/>
                    <a:pt x="18682" y="372"/>
                    <a:pt x="41192" y="372"/>
                  </a:cubicBezTo>
                  <a:close/>
                  <a:moveTo>
                    <a:pt x="41192" y="1"/>
                  </a:moveTo>
                  <a:cubicBezTo>
                    <a:pt x="30212" y="1"/>
                    <a:pt x="19886" y="2032"/>
                    <a:pt x="12115" y="5724"/>
                  </a:cubicBezTo>
                  <a:cubicBezTo>
                    <a:pt x="8326" y="7525"/>
                    <a:pt x="5351" y="9622"/>
                    <a:pt x="3269" y="11960"/>
                  </a:cubicBezTo>
                  <a:cubicBezTo>
                    <a:pt x="1101" y="14397"/>
                    <a:pt x="1" y="16992"/>
                    <a:pt x="1" y="19668"/>
                  </a:cubicBezTo>
                  <a:cubicBezTo>
                    <a:pt x="1" y="22342"/>
                    <a:pt x="1101" y="24937"/>
                    <a:pt x="3269" y="27372"/>
                  </a:cubicBezTo>
                  <a:cubicBezTo>
                    <a:pt x="5351" y="29710"/>
                    <a:pt x="8326" y="31809"/>
                    <a:pt x="12115" y="33608"/>
                  </a:cubicBezTo>
                  <a:cubicBezTo>
                    <a:pt x="19886" y="37300"/>
                    <a:pt x="30212" y="39331"/>
                    <a:pt x="41192" y="39331"/>
                  </a:cubicBezTo>
                  <a:cubicBezTo>
                    <a:pt x="52176" y="39331"/>
                    <a:pt x="62502" y="37300"/>
                    <a:pt x="70269" y="33608"/>
                  </a:cubicBezTo>
                  <a:cubicBezTo>
                    <a:pt x="74058" y="31809"/>
                    <a:pt x="77035" y="29710"/>
                    <a:pt x="79117" y="27372"/>
                  </a:cubicBezTo>
                  <a:cubicBezTo>
                    <a:pt x="81287" y="24937"/>
                    <a:pt x="82387" y="22344"/>
                    <a:pt x="82387" y="19668"/>
                  </a:cubicBezTo>
                  <a:cubicBezTo>
                    <a:pt x="82387" y="16990"/>
                    <a:pt x="81287" y="14397"/>
                    <a:pt x="79117" y="11960"/>
                  </a:cubicBezTo>
                  <a:cubicBezTo>
                    <a:pt x="77035" y="9622"/>
                    <a:pt x="74058" y="7525"/>
                    <a:pt x="70269" y="5724"/>
                  </a:cubicBezTo>
                  <a:cubicBezTo>
                    <a:pt x="62502" y="2032"/>
                    <a:pt x="52171" y="1"/>
                    <a:pt x="41192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3623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9">
  <p:cSld name="Background 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23"/>
          <p:cNvSpPr/>
          <p:nvPr/>
        </p:nvSpPr>
        <p:spPr>
          <a:xfrm>
            <a:off x="0" y="4292863"/>
            <a:ext cx="9144125" cy="1896500"/>
          </a:xfrm>
          <a:custGeom>
            <a:avLst/>
            <a:gdLst/>
            <a:ahLst/>
            <a:cxnLst/>
            <a:rect l="l" t="t" r="r" b="b"/>
            <a:pathLst>
              <a:path w="135740" h="75860" extrusionOk="0">
                <a:moveTo>
                  <a:pt x="0" y="0"/>
                </a:moveTo>
                <a:lnTo>
                  <a:pt x="0" y="75859"/>
                </a:lnTo>
                <a:lnTo>
                  <a:pt x="135739" y="75859"/>
                </a:lnTo>
                <a:lnTo>
                  <a:pt x="1357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23"/>
          <p:cNvSpPr/>
          <p:nvPr/>
        </p:nvSpPr>
        <p:spPr>
          <a:xfrm>
            <a:off x="0" y="4718063"/>
            <a:ext cx="9144125" cy="497450"/>
          </a:xfrm>
          <a:custGeom>
            <a:avLst/>
            <a:gdLst/>
            <a:ahLst/>
            <a:cxnLst/>
            <a:rect l="l" t="t" r="r" b="b"/>
            <a:pathLst>
              <a:path w="135740" h="19898" extrusionOk="0">
                <a:moveTo>
                  <a:pt x="0" y="1"/>
                </a:moveTo>
                <a:lnTo>
                  <a:pt x="0" y="19897"/>
                </a:lnTo>
                <a:lnTo>
                  <a:pt x="135739" y="19897"/>
                </a:lnTo>
                <a:lnTo>
                  <a:pt x="1357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3"/>
          <p:cNvSpPr/>
          <p:nvPr/>
        </p:nvSpPr>
        <p:spPr>
          <a:xfrm>
            <a:off x="0" y="5691788"/>
            <a:ext cx="9144125" cy="497450"/>
          </a:xfrm>
          <a:custGeom>
            <a:avLst/>
            <a:gdLst/>
            <a:ahLst/>
            <a:cxnLst/>
            <a:rect l="l" t="t" r="r" b="b"/>
            <a:pathLst>
              <a:path w="135740" h="19898" extrusionOk="0">
                <a:moveTo>
                  <a:pt x="0" y="0"/>
                </a:moveTo>
                <a:lnTo>
                  <a:pt x="0" y="19897"/>
                </a:lnTo>
                <a:lnTo>
                  <a:pt x="135739" y="19897"/>
                </a:lnTo>
                <a:lnTo>
                  <a:pt x="1357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3"/>
          <p:cNvSpPr/>
          <p:nvPr/>
        </p:nvSpPr>
        <p:spPr>
          <a:xfrm>
            <a:off x="0" y="4529938"/>
            <a:ext cx="9144125" cy="34750"/>
          </a:xfrm>
          <a:custGeom>
            <a:avLst/>
            <a:gdLst/>
            <a:ahLst/>
            <a:cxnLst/>
            <a:rect l="l" t="t" r="r" b="b"/>
            <a:pathLst>
              <a:path w="135740" h="1390" extrusionOk="0">
                <a:moveTo>
                  <a:pt x="0" y="1"/>
                </a:moveTo>
                <a:lnTo>
                  <a:pt x="0" y="1390"/>
                </a:lnTo>
                <a:lnTo>
                  <a:pt x="135739" y="1390"/>
                </a:lnTo>
                <a:lnTo>
                  <a:pt x="1357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23"/>
          <p:cNvGrpSpPr/>
          <p:nvPr/>
        </p:nvGrpSpPr>
        <p:grpSpPr>
          <a:xfrm>
            <a:off x="-758173" y="-443900"/>
            <a:ext cx="3672473" cy="6031299"/>
            <a:chOff x="237850" y="660025"/>
            <a:chExt cx="2725600" cy="4476250"/>
          </a:xfrm>
        </p:grpSpPr>
        <p:sp>
          <p:nvSpPr>
            <p:cNvPr id="1350" name="Google Shape;1350;p23"/>
            <p:cNvSpPr/>
            <p:nvPr/>
          </p:nvSpPr>
          <p:spPr>
            <a:xfrm>
              <a:off x="582175" y="3663275"/>
              <a:ext cx="109600" cy="43700"/>
            </a:xfrm>
            <a:custGeom>
              <a:avLst/>
              <a:gdLst/>
              <a:ahLst/>
              <a:cxnLst/>
              <a:rect l="l" t="t" r="r" b="b"/>
              <a:pathLst>
                <a:path w="4384" h="1748" extrusionOk="0">
                  <a:moveTo>
                    <a:pt x="1" y="0"/>
                  </a:moveTo>
                  <a:lnTo>
                    <a:pt x="1" y="1747"/>
                  </a:lnTo>
                  <a:lnTo>
                    <a:pt x="4383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1258975" y="4396100"/>
              <a:ext cx="117900" cy="84350"/>
            </a:xfrm>
            <a:custGeom>
              <a:avLst/>
              <a:gdLst/>
              <a:ahLst/>
              <a:cxnLst/>
              <a:rect l="l" t="t" r="r" b="b"/>
              <a:pathLst>
                <a:path w="4716" h="3374" extrusionOk="0">
                  <a:moveTo>
                    <a:pt x="697" y="0"/>
                  </a:moveTo>
                  <a:lnTo>
                    <a:pt x="0" y="1606"/>
                  </a:lnTo>
                  <a:lnTo>
                    <a:pt x="4019" y="3373"/>
                  </a:lnTo>
                  <a:lnTo>
                    <a:pt x="471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1939550" y="4427400"/>
              <a:ext cx="114375" cy="100250"/>
            </a:xfrm>
            <a:custGeom>
              <a:avLst/>
              <a:gdLst/>
              <a:ahLst/>
              <a:cxnLst/>
              <a:rect l="l" t="t" r="r" b="b"/>
              <a:pathLst>
                <a:path w="4575" h="4010" extrusionOk="0">
                  <a:moveTo>
                    <a:pt x="3534" y="1"/>
                  </a:moveTo>
                  <a:lnTo>
                    <a:pt x="0" y="2606"/>
                  </a:lnTo>
                  <a:lnTo>
                    <a:pt x="1040" y="4009"/>
                  </a:lnTo>
                  <a:lnTo>
                    <a:pt x="4575" y="1404"/>
                  </a:lnTo>
                  <a:lnTo>
                    <a:pt x="35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2849075" y="4371875"/>
              <a:ext cx="114375" cy="100225"/>
            </a:xfrm>
            <a:custGeom>
              <a:avLst/>
              <a:gdLst/>
              <a:ahLst/>
              <a:cxnLst/>
              <a:rect l="l" t="t" r="r" b="b"/>
              <a:pathLst>
                <a:path w="4575" h="4009" extrusionOk="0">
                  <a:moveTo>
                    <a:pt x="3535" y="0"/>
                  </a:moveTo>
                  <a:lnTo>
                    <a:pt x="1" y="2605"/>
                  </a:lnTo>
                  <a:lnTo>
                    <a:pt x="1041" y="4009"/>
                  </a:lnTo>
                  <a:lnTo>
                    <a:pt x="4575" y="1404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2286400" y="4685900"/>
              <a:ext cx="43700" cy="109825"/>
            </a:xfrm>
            <a:custGeom>
              <a:avLst/>
              <a:gdLst/>
              <a:ahLst/>
              <a:cxnLst/>
              <a:rect l="l" t="t" r="r" b="b"/>
              <a:pathLst>
                <a:path w="1748" h="4393" extrusionOk="0">
                  <a:moveTo>
                    <a:pt x="0" y="0"/>
                  </a:moveTo>
                  <a:lnTo>
                    <a:pt x="0" y="4393"/>
                  </a:lnTo>
                  <a:lnTo>
                    <a:pt x="1747" y="4393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2641575" y="4923950"/>
              <a:ext cx="118175" cy="82325"/>
            </a:xfrm>
            <a:custGeom>
              <a:avLst/>
              <a:gdLst/>
              <a:ahLst/>
              <a:cxnLst/>
              <a:rect l="l" t="t" r="r" b="b"/>
              <a:pathLst>
                <a:path w="4727" h="3293" extrusionOk="0">
                  <a:moveTo>
                    <a:pt x="657" y="0"/>
                  </a:moveTo>
                  <a:lnTo>
                    <a:pt x="1" y="1626"/>
                  </a:lnTo>
                  <a:lnTo>
                    <a:pt x="4060" y="3292"/>
                  </a:lnTo>
                  <a:lnTo>
                    <a:pt x="4726" y="1677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539025" y="2920600"/>
              <a:ext cx="118150" cy="84075"/>
            </a:xfrm>
            <a:custGeom>
              <a:avLst/>
              <a:gdLst/>
              <a:ahLst/>
              <a:cxnLst/>
              <a:rect l="l" t="t" r="r" b="b"/>
              <a:pathLst>
                <a:path w="4726" h="3363" extrusionOk="0">
                  <a:moveTo>
                    <a:pt x="707" y="0"/>
                  </a:moveTo>
                  <a:lnTo>
                    <a:pt x="0" y="1596"/>
                  </a:lnTo>
                  <a:lnTo>
                    <a:pt x="4029" y="3363"/>
                  </a:lnTo>
                  <a:lnTo>
                    <a:pt x="4726" y="1767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3"/>
            <p:cNvSpPr/>
            <p:nvPr/>
          </p:nvSpPr>
          <p:spPr>
            <a:xfrm>
              <a:off x="1965550" y="1064925"/>
              <a:ext cx="118175" cy="84075"/>
            </a:xfrm>
            <a:custGeom>
              <a:avLst/>
              <a:gdLst/>
              <a:ahLst/>
              <a:cxnLst/>
              <a:rect l="l" t="t" r="r" b="b"/>
              <a:pathLst>
                <a:path w="4727" h="3363" extrusionOk="0">
                  <a:moveTo>
                    <a:pt x="697" y="0"/>
                  </a:moveTo>
                  <a:lnTo>
                    <a:pt x="0" y="1596"/>
                  </a:lnTo>
                  <a:lnTo>
                    <a:pt x="4019" y="3363"/>
                  </a:lnTo>
                  <a:lnTo>
                    <a:pt x="472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3"/>
            <p:cNvSpPr/>
            <p:nvPr/>
          </p:nvSpPr>
          <p:spPr>
            <a:xfrm>
              <a:off x="1190825" y="3453500"/>
              <a:ext cx="50500" cy="112350"/>
            </a:xfrm>
            <a:custGeom>
              <a:avLst/>
              <a:gdLst/>
              <a:ahLst/>
              <a:cxnLst/>
              <a:rect l="l" t="t" r="r" b="b"/>
              <a:pathLst>
                <a:path w="2020" h="4494" extrusionOk="0">
                  <a:moveTo>
                    <a:pt x="273" y="0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2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3"/>
            <p:cNvSpPr/>
            <p:nvPr/>
          </p:nvSpPr>
          <p:spPr>
            <a:xfrm>
              <a:off x="2095800" y="4191375"/>
              <a:ext cx="50275" cy="112100"/>
            </a:xfrm>
            <a:custGeom>
              <a:avLst/>
              <a:gdLst/>
              <a:ahLst/>
              <a:cxnLst/>
              <a:rect l="l" t="t" r="r" b="b"/>
              <a:pathLst>
                <a:path w="2011" h="448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84"/>
                  </a:lnTo>
                  <a:lnTo>
                    <a:pt x="201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3"/>
            <p:cNvSpPr/>
            <p:nvPr/>
          </p:nvSpPr>
          <p:spPr>
            <a:xfrm>
              <a:off x="2644100" y="4122200"/>
              <a:ext cx="118175" cy="86625"/>
            </a:xfrm>
            <a:custGeom>
              <a:avLst/>
              <a:gdLst/>
              <a:ahLst/>
              <a:cxnLst/>
              <a:rect l="l" t="t" r="r" b="b"/>
              <a:pathLst>
                <a:path w="4727" h="3465" extrusionOk="0">
                  <a:moveTo>
                    <a:pt x="758" y="1"/>
                  </a:moveTo>
                  <a:lnTo>
                    <a:pt x="1" y="1576"/>
                  </a:lnTo>
                  <a:lnTo>
                    <a:pt x="3969" y="3464"/>
                  </a:lnTo>
                  <a:lnTo>
                    <a:pt x="4726" y="1889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3"/>
            <p:cNvSpPr/>
            <p:nvPr/>
          </p:nvSpPr>
          <p:spPr>
            <a:xfrm>
              <a:off x="2400250" y="4371100"/>
              <a:ext cx="92675" cy="116900"/>
            </a:xfrm>
            <a:custGeom>
              <a:avLst/>
              <a:gdLst/>
              <a:ahLst/>
              <a:cxnLst/>
              <a:rect l="l" t="t" r="r" b="b"/>
              <a:pathLst>
                <a:path w="3707" h="4676" extrusionOk="0">
                  <a:moveTo>
                    <a:pt x="1515" y="1"/>
                  </a:moveTo>
                  <a:lnTo>
                    <a:pt x="0" y="869"/>
                  </a:lnTo>
                  <a:lnTo>
                    <a:pt x="2202" y="4676"/>
                  </a:lnTo>
                  <a:lnTo>
                    <a:pt x="3706" y="3797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3"/>
            <p:cNvSpPr/>
            <p:nvPr/>
          </p:nvSpPr>
          <p:spPr>
            <a:xfrm>
              <a:off x="2651175" y="4658375"/>
              <a:ext cx="117400" cy="69700"/>
            </a:xfrm>
            <a:custGeom>
              <a:avLst/>
              <a:gdLst/>
              <a:ahLst/>
              <a:cxnLst/>
              <a:rect l="l" t="t" r="r" b="b"/>
              <a:pathLst>
                <a:path w="4696" h="2788" extrusionOk="0">
                  <a:moveTo>
                    <a:pt x="4261" y="1"/>
                  </a:moveTo>
                  <a:lnTo>
                    <a:pt x="0" y="1091"/>
                  </a:lnTo>
                  <a:lnTo>
                    <a:pt x="434" y="2788"/>
                  </a:lnTo>
                  <a:lnTo>
                    <a:pt x="4696" y="1697"/>
                  </a:lnTo>
                  <a:lnTo>
                    <a:pt x="4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3"/>
            <p:cNvSpPr/>
            <p:nvPr/>
          </p:nvSpPr>
          <p:spPr>
            <a:xfrm>
              <a:off x="303750" y="2062050"/>
              <a:ext cx="50250" cy="112375"/>
            </a:xfrm>
            <a:custGeom>
              <a:avLst/>
              <a:gdLst/>
              <a:ahLst/>
              <a:cxnLst/>
              <a:rect l="l" t="t" r="r" b="b"/>
              <a:pathLst>
                <a:path w="2010" h="4495" extrusionOk="0">
                  <a:moveTo>
                    <a:pt x="263" y="1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10" y="102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2237925" y="786475"/>
              <a:ext cx="114125" cy="56575"/>
            </a:xfrm>
            <a:custGeom>
              <a:avLst/>
              <a:gdLst/>
              <a:ahLst/>
              <a:cxnLst/>
              <a:rect l="l" t="t" r="r" b="b"/>
              <a:pathLst>
                <a:path w="4565" h="2263" extrusionOk="0">
                  <a:moveTo>
                    <a:pt x="203" y="1"/>
                  </a:moveTo>
                  <a:lnTo>
                    <a:pt x="1" y="1738"/>
                  </a:lnTo>
                  <a:lnTo>
                    <a:pt x="4353" y="2263"/>
                  </a:lnTo>
                  <a:lnTo>
                    <a:pt x="4565" y="526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1555325" y="1172975"/>
              <a:ext cx="96225" cy="115875"/>
            </a:xfrm>
            <a:custGeom>
              <a:avLst/>
              <a:gdLst/>
              <a:ahLst/>
              <a:cxnLst/>
              <a:rect l="l" t="t" r="r" b="b"/>
              <a:pathLst>
                <a:path w="3849" h="4635" extrusionOk="0">
                  <a:moveTo>
                    <a:pt x="2374" y="0"/>
                  </a:moveTo>
                  <a:lnTo>
                    <a:pt x="1" y="3696"/>
                  </a:lnTo>
                  <a:lnTo>
                    <a:pt x="1475" y="4635"/>
                  </a:lnTo>
                  <a:lnTo>
                    <a:pt x="3848" y="939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1216300" y="1115675"/>
              <a:ext cx="61875" cy="115625"/>
            </a:xfrm>
            <a:custGeom>
              <a:avLst/>
              <a:gdLst/>
              <a:ahLst/>
              <a:cxnLst/>
              <a:rect l="l" t="t" r="r" b="b"/>
              <a:pathLst>
                <a:path w="2475" h="4625" extrusionOk="0">
                  <a:moveTo>
                    <a:pt x="1728" y="0"/>
                  </a:moveTo>
                  <a:lnTo>
                    <a:pt x="1" y="303"/>
                  </a:lnTo>
                  <a:lnTo>
                    <a:pt x="758" y="4625"/>
                  </a:lnTo>
                  <a:lnTo>
                    <a:pt x="2475" y="4322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2473700" y="1004850"/>
              <a:ext cx="115650" cy="96950"/>
            </a:xfrm>
            <a:custGeom>
              <a:avLst/>
              <a:gdLst/>
              <a:ahLst/>
              <a:cxnLst/>
              <a:rect l="l" t="t" r="r" b="b"/>
              <a:pathLst>
                <a:path w="4626" h="3878" extrusionOk="0">
                  <a:moveTo>
                    <a:pt x="3656" y="0"/>
                  </a:moveTo>
                  <a:lnTo>
                    <a:pt x="1" y="2424"/>
                  </a:lnTo>
                  <a:lnTo>
                    <a:pt x="970" y="387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3"/>
            <p:cNvSpPr/>
            <p:nvPr/>
          </p:nvSpPr>
          <p:spPr>
            <a:xfrm>
              <a:off x="1419525" y="725650"/>
              <a:ext cx="66675" cy="116900"/>
            </a:xfrm>
            <a:custGeom>
              <a:avLst/>
              <a:gdLst/>
              <a:ahLst/>
              <a:cxnLst/>
              <a:rect l="l" t="t" r="r" b="b"/>
              <a:pathLst>
                <a:path w="2667" h="4676" extrusionOk="0">
                  <a:moveTo>
                    <a:pt x="1697" y="0"/>
                  </a:moveTo>
                  <a:lnTo>
                    <a:pt x="0" y="394"/>
                  </a:lnTo>
                  <a:lnTo>
                    <a:pt x="960" y="4676"/>
                  </a:lnTo>
                  <a:lnTo>
                    <a:pt x="2666" y="4292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3"/>
            <p:cNvSpPr/>
            <p:nvPr/>
          </p:nvSpPr>
          <p:spPr>
            <a:xfrm>
              <a:off x="1847900" y="676675"/>
              <a:ext cx="103025" cy="112875"/>
            </a:xfrm>
            <a:custGeom>
              <a:avLst/>
              <a:gdLst/>
              <a:ahLst/>
              <a:cxnLst/>
              <a:rect l="l" t="t" r="r" b="b"/>
              <a:pathLst>
                <a:path w="4121" h="4515" extrusionOk="0">
                  <a:moveTo>
                    <a:pt x="2768" y="0"/>
                  </a:moveTo>
                  <a:lnTo>
                    <a:pt x="1" y="3413"/>
                  </a:lnTo>
                  <a:lnTo>
                    <a:pt x="1354" y="4514"/>
                  </a:lnTo>
                  <a:lnTo>
                    <a:pt x="4121" y="1101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3"/>
            <p:cNvSpPr/>
            <p:nvPr/>
          </p:nvSpPr>
          <p:spPr>
            <a:xfrm>
              <a:off x="1265525" y="1646025"/>
              <a:ext cx="117925" cy="77025"/>
            </a:xfrm>
            <a:custGeom>
              <a:avLst/>
              <a:gdLst/>
              <a:ahLst/>
              <a:cxnLst/>
              <a:rect l="l" t="t" r="r" b="b"/>
              <a:pathLst>
                <a:path w="4717" h="3081" extrusionOk="0">
                  <a:moveTo>
                    <a:pt x="566" y="1"/>
                  </a:moveTo>
                  <a:lnTo>
                    <a:pt x="1" y="1657"/>
                  </a:lnTo>
                  <a:lnTo>
                    <a:pt x="4151" y="3081"/>
                  </a:lnTo>
                  <a:lnTo>
                    <a:pt x="4716" y="142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1746925" y="1455950"/>
              <a:ext cx="104300" cy="112100"/>
            </a:xfrm>
            <a:custGeom>
              <a:avLst/>
              <a:gdLst/>
              <a:ahLst/>
              <a:cxnLst/>
              <a:rect l="l" t="t" r="r" b="b"/>
              <a:pathLst>
                <a:path w="4172" h="4484" extrusionOk="0">
                  <a:moveTo>
                    <a:pt x="1344" y="1"/>
                  </a:moveTo>
                  <a:lnTo>
                    <a:pt x="1" y="1131"/>
                  </a:lnTo>
                  <a:lnTo>
                    <a:pt x="2838" y="4484"/>
                  </a:lnTo>
                  <a:lnTo>
                    <a:pt x="4171" y="3363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3B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3"/>
            <p:cNvSpPr/>
            <p:nvPr/>
          </p:nvSpPr>
          <p:spPr>
            <a:xfrm>
              <a:off x="2237675" y="1276725"/>
              <a:ext cx="92425" cy="117150"/>
            </a:xfrm>
            <a:custGeom>
              <a:avLst/>
              <a:gdLst/>
              <a:ahLst/>
              <a:cxnLst/>
              <a:rect l="l" t="t" r="r" b="b"/>
              <a:pathLst>
                <a:path w="3697" h="4686" extrusionOk="0">
                  <a:moveTo>
                    <a:pt x="2182" y="0"/>
                  </a:moveTo>
                  <a:lnTo>
                    <a:pt x="1" y="3817"/>
                  </a:lnTo>
                  <a:lnTo>
                    <a:pt x="1515" y="4686"/>
                  </a:lnTo>
                  <a:lnTo>
                    <a:pt x="3696" y="869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1152700" y="2567950"/>
              <a:ext cx="48225" cy="111600"/>
            </a:xfrm>
            <a:custGeom>
              <a:avLst/>
              <a:gdLst/>
              <a:ahLst/>
              <a:cxnLst/>
              <a:rect l="l" t="t" r="r" b="b"/>
              <a:pathLst>
                <a:path w="1929" h="4464" extrusionOk="0">
                  <a:moveTo>
                    <a:pt x="1737" y="0"/>
                  </a:moveTo>
                  <a:lnTo>
                    <a:pt x="0" y="81"/>
                  </a:lnTo>
                  <a:lnTo>
                    <a:pt x="192" y="4463"/>
                  </a:lnTo>
                  <a:lnTo>
                    <a:pt x="1929" y="4393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1018150" y="282517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0" y="4100"/>
                  </a:lnTo>
                  <a:lnTo>
                    <a:pt x="1626" y="4726"/>
                  </a:lnTo>
                  <a:lnTo>
                    <a:pt x="3211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482725" y="4260550"/>
              <a:ext cx="80300" cy="118150"/>
            </a:xfrm>
            <a:custGeom>
              <a:avLst/>
              <a:gdLst/>
              <a:ahLst/>
              <a:cxnLst/>
              <a:rect l="l" t="t" r="r" b="b"/>
              <a:pathLst>
                <a:path w="3212" h="4726" extrusionOk="0">
                  <a:moveTo>
                    <a:pt x="1586" y="0"/>
                  </a:moveTo>
                  <a:lnTo>
                    <a:pt x="1" y="4100"/>
                  </a:lnTo>
                  <a:lnTo>
                    <a:pt x="1626" y="4726"/>
                  </a:lnTo>
                  <a:lnTo>
                    <a:pt x="3212" y="62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1177175" y="3139450"/>
              <a:ext cx="117675" cy="73000"/>
            </a:xfrm>
            <a:custGeom>
              <a:avLst/>
              <a:gdLst/>
              <a:ahLst/>
              <a:cxnLst/>
              <a:rect l="l" t="t" r="r" b="b"/>
              <a:pathLst>
                <a:path w="4707" h="2920" extrusionOk="0">
                  <a:moveTo>
                    <a:pt x="4211" y="1"/>
                  </a:moveTo>
                  <a:lnTo>
                    <a:pt x="1" y="1243"/>
                  </a:lnTo>
                  <a:lnTo>
                    <a:pt x="496" y="2919"/>
                  </a:lnTo>
                  <a:lnTo>
                    <a:pt x="4706" y="1677"/>
                  </a:lnTo>
                  <a:lnTo>
                    <a:pt x="4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844475" y="2103950"/>
              <a:ext cx="96200" cy="116150"/>
            </a:xfrm>
            <a:custGeom>
              <a:avLst/>
              <a:gdLst/>
              <a:ahLst/>
              <a:cxnLst/>
              <a:rect l="l" t="t" r="r" b="b"/>
              <a:pathLst>
                <a:path w="3848" h="4646" extrusionOk="0">
                  <a:moveTo>
                    <a:pt x="2373" y="1"/>
                  </a:moveTo>
                  <a:lnTo>
                    <a:pt x="0" y="3697"/>
                  </a:lnTo>
                  <a:lnTo>
                    <a:pt x="1475" y="4646"/>
                  </a:lnTo>
                  <a:lnTo>
                    <a:pt x="3847" y="950"/>
                  </a:lnTo>
                  <a:lnTo>
                    <a:pt x="2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781100" y="2506100"/>
              <a:ext cx="115650" cy="97200"/>
            </a:xfrm>
            <a:custGeom>
              <a:avLst/>
              <a:gdLst/>
              <a:ahLst/>
              <a:cxnLst/>
              <a:rect l="l" t="t" r="r" b="b"/>
              <a:pathLst>
                <a:path w="4626" h="3888" extrusionOk="0">
                  <a:moveTo>
                    <a:pt x="3656" y="0"/>
                  </a:moveTo>
                  <a:lnTo>
                    <a:pt x="1" y="2424"/>
                  </a:lnTo>
                  <a:lnTo>
                    <a:pt x="960" y="388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1211775" y="2019900"/>
              <a:ext cx="114625" cy="100250"/>
            </a:xfrm>
            <a:custGeom>
              <a:avLst/>
              <a:gdLst/>
              <a:ahLst/>
              <a:cxnLst/>
              <a:rect l="l" t="t" r="r" b="b"/>
              <a:pathLst>
                <a:path w="4585" h="4010" extrusionOk="0">
                  <a:moveTo>
                    <a:pt x="1040" y="0"/>
                  </a:moveTo>
                  <a:lnTo>
                    <a:pt x="0" y="1414"/>
                  </a:lnTo>
                  <a:lnTo>
                    <a:pt x="3544" y="4009"/>
                  </a:lnTo>
                  <a:lnTo>
                    <a:pt x="4584" y="259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3"/>
            <p:cNvSpPr/>
            <p:nvPr/>
          </p:nvSpPr>
          <p:spPr>
            <a:xfrm>
              <a:off x="1462175" y="4818175"/>
              <a:ext cx="109850" cy="43700"/>
            </a:xfrm>
            <a:custGeom>
              <a:avLst/>
              <a:gdLst/>
              <a:ahLst/>
              <a:cxnLst/>
              <a:rect l="l" t="t" r="r" b="b"/>
              <a:pathLst>
                <a:path w="4394" h="1748" extrusionOk="0">
                  <a:moveTo>
                    <a:pt x="1" y="1"/>
                  </a:moveTo>
                  <a:lnTo>
                    <a:pt x="1" y="1747"/>
                  </a:lnTo>
                  <a:lnTo>
                    <a:pt x="4393" y="174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3"/>
            <p:cNvSpPr/>
            <p:nvPr/>
          </p:nvSpPr>
          <p:spPr>
            <a:xfrm>
              <a:off x="1106250" y="5031225"/>
              <a:ext cx="111600" cy="105050"/>
            </a:xfrm>
            <a:custGeom>
              <a:avLst/>
              <a:gdLst/>
              <a:ahLst/>
              <a:cxnLst/>
              <a:rect l="l" t="t" r="r" b="b"/>
              <a:pathLst>
                <a:path w="4464" h="4202" extrusionOk="0">
                  <a:moveTo>
                    <a:pt x="3312" y="1"/>
                  </a:moveTo>
                  <a:lnTo>
                    <a:pt x="0" y="2879"/>
                  </a:lnTo>
                  <a:lnTo>
                    <a:pt x="1141" y="4201"/>
                  </a:lnTo>
                  <a:lnTo>
                    <a:pt x="4464" y="1324"/>
                  </a:lnTo>
                  <a:lnTo>
                    <a:pt x="3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3"/>
            <p:cNvSpPr/>
            <p:nvPr/>
          </p:nvSpPr>
          <p:spPr>
            <a:xfrm>
              <a:off x="396150" y="3257100"/>
              <a:ext cx="96200" cy="115900"/>
            </a:xfrm>
            <a:custGeom>
              <a:avLst/>
              <a:gdLst/>
              <a:ahLst/>
              <a:cxnLst/>
              <a:rect l="l" t="t" r="r" b="b"/>
              <a:pathLst>
                <a:path w="3848" h="4636" extrusionOk="0">
                  <a:moveTo>
                    <a:pt x="2373" y="0"/>
                  </a:moveTo>
                  <a:lnTo>
                    <a:pt x="0" y="3696"/>
                  </a:lnTo>
                  <a:lnTo>
                    <a:pt x="1474" y="4635"/>
                  </a:lnTo>
                  <a:lnTo>
                    <a:pt x="3847" y="950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3"/>
            <p:cNvSpPr/>
            <p:nvPr/>
          </p:nvSpPr>
          <p:spPr>
            <a:xfrm>
              <a:off x="623850" y="950825"/>
              <a:ext cx="86350" cy="117900"/>
            </a:xfrm>
            <a:custGeom>
              <a:avLst/>
              <a:gdLst/>
              <a:ahLst/>
              <a:cxnLst/>
              <a:rect l="l" t="t" r="r" b="b"/>
              <a:pathLst>
                <a:path w="3454" h="4716" extrusionOk="0">
                  <a:moveTo>
                    <a:pt x="1868" y="0"/>
                  </a:moveTo>
                  <a:lnTo>
                    <a:pt x="0" y="3969"/>
                  </a:lnTo>
                  <a:lnTo>
                    <a:pt x="1585" y="4716"/>
                  </a:lnTo>
                  <a:lnTo>
                    <a:pt x="3453" y="73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3"/>
            <p:cNvSpPr/>
            <p:nvPr/>
          </p:nvSpPr>
          <p:spPr>
            <a:xfrm>
              <a:off x="1012100" y="768825"/>
              <a:ext cx="117150" cy="91150"/>
            </a:xfrm>
            <a:custGeom>
              <a:avLst/>
              <a:gdLst/>
              <a:ahLst/>
              <a:cxnLst/>
              <a:rect l="l" t="t" r="r" b="b"/>
              <a:pathLst>
                <a:path w="4686" h="3646" extrusionOk="0">
                  <a:moveTo>
                    <a:pt x="838" y="0"/>
                  </a:moveTo>
                  <a:lnTo>
                    <a:pt x="0" y="1535"/>
                  </a:lnTo>
                  <a:lnTo>
                    <a:pt x="3847" y="3645"/>
                  </a:lnTo>
                  <a:lnTo>
                    <a:pt x="4685" y="211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3"/>
            <p:cNvSpPr/>
            <p:nvPr/>
          </p:nvSpPr>
          <p:spPr>
            <a:xfrm>
              <a:off x="360050" y="660025"/>
              <a:ext cx="116900" cy="92900"/>
            </a:xfrm>
            <a:custGeom>
              <a:avLst/>
              <a:gdLst/>
              <a:ahLst/>
              <a:cxnLst/>
              <a:rect l="l" t="t" r="r" b="b"/>
              <a:pathLst>
                <a:path w="4676" h="3716" extrusionOk="0">
                  <a:moveTo>
                    <a:pt x="3807" y="0"/>
                  </a:moveTo>
                  <a:lnTo>
                    <a:pt x="0" y="2201"/>
                  </a:lnTo>
                  <a:lnTo>
                    <a:pt x="868" y="3716"/>
                  </a:lnTo>
                  <a:lnTo>
                    <a:pt x="4675" y="1515"/>
                  </a:lnTo>
                  <a:lnTo>
                    <a:pt x="3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3"/>
            <p:cNvSpPr/>
            <p:nvPr/>
          </p:nvSpPr>
          <p:spPr>
            <a:xfrm>
              <a:off x="237850" y="1312825"/>
              <a:ext cx="118175" cy="82825"/>
            </a:xfrm>
            <a:custGeom>
              <a:avLst/>
              <a:gdLst/>
              <a:ahLst/>
              <a:cxnLst/>
              <a:rect l="l" t="t" r="r" b="b"/>
              <a:pathLst>
                <a:path w="4727" h="3313" extrusionOk="0">
                  <a:moveTo>
                    <a:pt x="677" y="0"/>
                  </a:moveTo>
                  <a:lnTo>
                    <a:pt x="1" y="1616"/>
                  </a:lnTo>
                  <a:lnTo>
                    <a:pt x="4050" y="3312"/>
                  </a:lnTo>
                  <a:lnTo>
                    <a:pt x="4727" y="169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3"/>
            <p:cNvSpPr/>
            <p:nvPr/>
          </p:nvSpPr>
          <p:spPr>
            <a:xfrm>
              <a:off x="415575" y="1670275"/>
              <a:ext cx="107325" cy="109825"/>
            </a:xfrm>
            <a:custGeom>
              <a:avLst/>
              <a:gdLst/>
              <a:ahLst/>
              <a:cxnLst/>
              <a:rect l="l" t="t" r="r" b="b"/>
              <a:pathLst>
                <a:path w="4293" h="4393" extrusionOk="0">
                  <a:moveTo>
                    <a:pt x="1263" y="0"/>
                  </a:moveTo>
                  <a:lnTo>
                    <a:pt x="1" y="1212"/>
                  </a:lnTo>
                  <a:lnTo>
                    <a:pt x="3030" y="4393"/>
                  </a:lnTo>
                  <a:lnTo>
                    <a:pt x="4292" y="3181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3"/>
            <p:cNvSpPr/>
            <p:nvPr/>
          </p:nvSpPr>
          <p:spPr>
            <a:xfrm>
              <a:off x="790200" y="1477650"/>
              <a:ext cx="60100" cy="115150"/>
            </a:xfrm>
            <a:custGeom>
              <a:avLst/>
              <a:gdLst/>
              <a:ahLst/>
              <a:cxnLst/>
              <a:rect l="l" t="t" r="r" b="b"/>
              <a:pathLst>
                <a:path w="2404" h="4606" extrusionOk="0">
                  <a:moveTo>
                    <a:pt x="677" y="1"/>
                  </a:moveTo>
                  <a:lnTo>
                    <a:pt x="0" y="4343"/>
                  </a:lnTo>
                  <a:lnTo>
                    <a:pt x="1727" y="4605"/>
                  </a:lnTo>
                  <a:lnTo>
                    <a:pt x="2404" y="263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3"/>
            <p:cNvSpPr/>
            <p:nvPr/>
          </p:nvSpPr>
          <p:spPr>
            <a:xfrm>
              <a:off x="837650" y="1232300"/>
              <a:ext cx="95450" cy="116400"/>
            </a:xfrm>
            <a:custGeom>
              <a:avLst/>
              <a:gdLst/>
              <a:ahLst/>
              <a:cxnLst/>
              <a:rect l="l" t="t" r="r" b="b"/>
              <a:pathLst>
                <a:path w="3818" h="4656" extrusionOk="0">
                  <a:moveTo>
                    <a:pt x="1475" y="0"/>
                  </a:moveTo>
                  <a:lnTo>
                    <a:pt x="1" y="929"/>
                  </a:lnTo>
                  <a:lnTo>
                    <a:pt x="2333" y="4655"/>
                  </a:lnTo>
                  <a:lnTo>
                    <a:pt x="3818" y="3726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3"/>
            <p:cNvSpPr/>
            <p:nvPr/>
          </p:nvSpPr>
          <p:spPr>
            <a:xfrm>
              <a:off x="1244575" y="3745050"/>
              <a:ext cx="115650" cy="97225"/>
            </a:xfrm>
            <a:custGeom>
              <a:avLst/>
              <a:gdLst/>
              <a:ahLst/>
              <a:cxnLst/>
              <a:rect l="l" t="t" r="r" b="b"/>
              <a:pathLst>
                <a:path w="4626" h="3889" extrusionOk="0">
                  <a:moveTo>
                    <a:pt x="3656" y="1"/>
                  </a:moveTo>
                  <a:lnTo>
                    <a:pt x="1" y="2434"/>
                  </a:lnTo>
                  <a:lnTo>
                    <a:pt x="970" y="3888"/>
                  </a:lnTo>
                  <a:lnTo>
                    <a:pt x="4626" y="145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3"/>
            <p:cNvSpPr/>
            <p:nvPr/>
          </p:nvSpPr>
          <p:spPr>
            <a:xfrm>
              <a:off x="688450" y="3413850"/>
              <a:ext cx="118175" cy="76775"/>
            </a:xfrm>
            <a:custGeom>
              <a:avLst/>
              <a:gdLst/>
              <a:ahLst/>
              <a:cxnLst/>
              <a:rect l="l" t="t" r="r" b="b"/>
              <a:pathLst>
                <a:path w="4727" h="3071" extrusionOk="0">
                  <a:moveTo>
                    <a:pt x="566" y="1"/>
                  </a:moveTo>
                  <a:lnTo>
                    <a:pt x="1" y="1647"/>
                  </a:lnTo>
                  <a:lnTo>
                    <a:pt x="4161" y="3071"/>
                  </a:lnTo>
                  <a:lnTo>
                    <a:pt x="4727" y="141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3"/>
            <p:cNvSpPr/>
            <p:nvPr/>
          </p:nvSpPr>
          <p:spPr>
            <a:xfrm>
              <a:off x="1934000" y="4710375"/>
              <a:ext cx="48475" cy="111600"/>
            </a:xfrm>
            <a:custGeom>
              <a:avLst/>
              <a:gdLst/>
              <a:ahLst/>
              <a:cxnLst/>
              <a:rect l="l" t="t" r="r" b="b"/>
              <a:pathLst>
                <a:path w="1939" h="4464" extrusionOk="0">
                  <a:moveTo>
                    <a:pt x="1747" y="1"/>
                  </a:moveTo>
                  <a:lnTo>
                    <a:pt x="0" y="72"/>
                  </a:lnTo>
                  <a:lnTo>
                    <a:pt x="192" y="4464"/>
                  </a:lnTo>
                  <a:lnTo>
                    <a:pt x="1939" y="4383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3"/>
            <p:cNvSpPr/>
            <p:nvPr/>
          </p:nvSpPr>
          <p:spPr>
            <a:xfrm>
              <a:off x="899500" y="472502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1" y="4090"/>
                  </a:lnTo>
                  <a:lnTo>
                    <a:pt x="1626" y="4726"/>
                  </a:lnTo>
                  <a:lnTo>
                    <a:pt x="3212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3"/>
            <p:cNvSpPr/>
            <p:nvPr/>
          </p:nvSpPr>
          <p:spPr>
            <a:xfrm>
              <a:off x="393100" y="4769950"/>
              <a:ext cx="111875" cy="49250"/>
            </a:xfrm>
            <a:custGeom>
              <a:avLst/>
              <a:gdLst/>
              <a:ahLst/>
              <a:cxnLst/>
              <a:rect l="l" t="t" r="r" b="b"/>
              <a:pathLst>
                <a:path w="4475" h="1970" extrusionOk="0">
                  <a:moveTo>
                    <a:pt x="82" y="1"/>
                  </a:moveTo>
                  <a:lnTo>
                    <a:pt x="1" y="1748"/>
                  </a:lnTo>
                  <a:lnTo>
                    <a:pt x="4383" y="1970"/>
                  </a:lnTo>
                  <a:lnTo>
                    <a:pt x="4474" y="22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3"/>
            <p:cNvSpPr/>
            <p:nvPr/>
          </p:nvSpPr>
          <p:spPr>
            <a:xfrm>
              <a:off x="427450" y="3929350"/>
              <a:ext cx="104275" cy="112100"/>
            </a:xfrm>
            <a:custGeom>
              <a:avLst/>
              <a:gdLst/>
              <a:ahLst/>
              <a:cxnLst/>
              <a:rect l="l" t="t" r="r" b="b"/>
              <a:pathLst>
                <a:path w="4171" h="4484" extrusionOk="0">
                  <a:moveTo>
                    <a:pt x="1343" y="0"/>
                  </a:moveTo>
                  <a:lnTo>
                    <a:pt x="0" y="1131"/>
                  </a:lnTo>
                  <a:lnTo>
                    <a:pt x="2827" y="4483"/>
                  </a:lnTo>
                  <a:lnTo>
                    <a:pt x="4170" y="3363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3"/>
            <p:cNvSpPr/>
            <p:nvPr/>
          </p:nvSpPr>
          <p:spPr>
            <a:xfrm>
              <a:off x="1647475" y="4277450"/>
              <a:ext cx="116650" cy="98975"/>
            </a:xfrm>
            <a:custGeom>
              <a:avLst/>
              <a:gdLst/>
              <a:ahLst/>
              <a:cxnLst/>
              <a:rect l="l" t="t" r="r" b="b"/>
              <a:pathLst>
                <a:path w="4666" h="3959" extrusionOk="0">
                  <a:moveTo>
                    <a:pt x="3656" y="1"/>
                  </a:moveTo>
                  <a:lnTo>
                    <a:pt x="1" y="2434"/>
                  </a:lnTo>
                  <a:lnTo>
                    <a:pt x="1010" y="3959"/>
                  </a:lnTo>
                  <a:lnTo>
                    <a:pt x="4666" y="152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3"/>
            <p:cNvSpPr/>
            <p:nvPr/>
          </p:nvSpPr>
          <p:spPr>
            <a:xfrm>
              <a:off x="859625" y="4332725"/>
              <a:ext cx="116900" cy="99000"/>
            </a:xfrm>
            <a:custGeom>
              <a:avLst/>
              <a:gdLst/>
              <a:ahLst/>
              <a:cxnLst/>
              <a:rect l="l" t="t" r="r" b="b"/>
              <a:pathLst>
                <a:path w="4676" h="3960" extrusionOk="0">
                  <a:moveTo>
                    <a:pt x="3666" y="1"/>
                  </a:moveTo>
                  <a:lnTo>
                    <a:pt x="0" y="2434"/>
                  </a:lnTo>
                  <a:lnTo>
                    <a:pt x="1020" y="3959"/>
                  </a:lnTo>
                  <a:lnTo>
                    <a:pt x="4675" y="1526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3"/>
            <p:cNvSpPr/>
            <p:nvPr/>
          </p:nvSpPr>
          <p:spPr>
            <a:xfrm>
              <a:off x="1565175" y="3851325"/>
              <a:ext cx="114625" cy="100000"/>
            </a:xfrm>
            <a:custGeom>
              <a:avLst/>
              <a:gdLst/>
              <a:ahLst/>
              <a:cxnLst/>
              <a:rect l="l" t="t" r="r" b="b"/>
              <a:pathLst>
                <a:path w="4585" h="4000" extrusionOk="0">
                  <a:moveTo>
                    <a:pt x="1041" y="1"/>
                  </a:moveTo>
                  <a:lnTo>
                    <a:pt x="1" y="1405"/>
                  </a:lnTo>
                  <a:lnTo>
                    <a:pt x="3545" y="4000"/>
                  </a:lnTo>
                  <a:lnTo>
                    <a:pt x="4585" y="259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3"/>
            <p:cNvSpPr/>
            <p:nvPr/>
          </p:nvSpPr>
          <p:spPr>
            <a:xfrm>
              <a:off x="817975" y="4009100"/>
              <a:ext cx="108550" cy="108575"/>
            </a:xfrm>
            <a:custGeom>
              <a:avLst/>
              <a:gdLst/>
              <a:ahLst/>
              <a:cxnLst/>
              <a:rect l="l" t="t" r="r" b="b"/>
              <a:pathLst>
                <a:path w="4342" h="4343" extrusionOk="0">
                  <a:moveTo>
                    <a:pt x="3100" y="1"/>
                  </a:moveTo>
                  <a:lnTo>
                    <a:pt x="0" y="3101"/>
                  </a:lnTo>
                  <a:lnTo>
                    <a:pt x="1232" y="4343"/>
                  </a:lnTo>
                  <a:lnTo>
                    <a:pt x="4342" y="1233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" name="Google Shape;1400;p23"/>
          <p:cNvGrpSpPr/>
          <p:nvPr/>
        </p:nvGrpSpPr>
        <p:grpSpPr>
          <a:xfrm>
            <a:off x="6160311" y="-436253"/>
            <a:ext cx="3741865" cy="6016006"/>
            <a:chOff x="4594175" y="578725"/>
            <a:chExt cx="2777100" cy="4464900"/>
          </a:xfrm>
        </p:grpSpPr>
        <p:sp>
          <p:nvSpPr>
            <p:cNvPr id="1401" name="Google Shape;1401;p23"/>
            <p:cNvSpPr/>
            <p:nvPr/>
          </p:nvSpPr>
          <p:spPr>
            <a:xfrm>
              <a:off x="7272800" y="35807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5" y="0"/>
                  </a:moveTo>
                  <a:lnTo>
                    <a:pt x="1" y="3615"/>
                  </a:lnTo>
                  <a:lnTo>
                    <a:pt x="1435" y="4605"/>
                  </a:lnTo>
                  <a:lnTo>
                    <a:pt x="3939" y="1000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3"/>
            <p:cNvSpPr/>
            <p:nvPr/>
          </p:nvSpPr>
          <p:spPr>
            <a:xfrm>
              <a:off x="7040050" y="4734375"/>
              <a:ext cx="117925" cy="84075"/>
            </a:xfrm>
            <a:custGeom>
              <a:avLst/>
              <a:gdLst/>
              <a:ahLst/>
              <a:cxnLst/>
              <a:rect l="l" t="t" r="r" b="b"/>
              <a:pathLst>
                <a:path w="4717" h="3363" extrusionOk="0">
                  <a:moveTo>
                    <a:pt x="698" y="0"/>
                  </a:moveTo>
                  <a:lnTo>
                    <a:pt x="1" y="1606"/>
                  </a:lnTo>
                  <a:lnTo>
                    <a:pt x="4020" y="3363"/>
                  </a:lnTo>
                  <a:lnTo>
                    <a:pt x="4717" y="176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3"/>
            <p:cNvSpPr/>
            <p:nvPr/>
          </p:nvSpPr>
          <p:spPr>
            <a:xfrm>
              <a:off x="6712150" y="4509200"/>
              <a:ext cx="50250" cy="112350"/>
            </a:xfrm>
            <a:custGeom>
              <a:avLst/>
              <a:gdLst/>
              <a:ahLst/>
              <a:cxnLst/>
              <a:rect l="l" t="t" r="r" b="b"/>
              <a:pathLst>
                <a:path w="2010" h="4494" extrusionOk="0">
                  <a:moveTo>
                    <a:pt x="273" y="0"/>
                  </a:moveTo>
                  <a:lnTo>
                    <a:pt x="0" y="4393"/>
                  </a:lnTo>
                  <a:lnTo>
                    <a:pt x="1747" y="4494"/>
                  </a:lnTo>
                  <a:lnTo>
                    <a:pt x="201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3"/>
            <p:cNvSpPr/>
            <p:nvPr/>
          </p:nvSpPr>
          <p:spPr>
            <a:xfrm>
              <a:off x="5988400" y="4931275"/>
              <a:ext cx="50525" cy="112350"/>
            </a:xfrm>
            <a:custGeom>
              <a:avLst/>
              <a:gdLst/>
              <a:ahLst/>
              <a:cxnLst/>
              <a:rect l="l" t="t" r="r" b="b"/>
              <a:pathLst>
                <a:path w="2021" h="449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94"/>
                  </a:lnTo>
                  <a:lnTo>
                    <a:pt x="202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3"/>
            <p:cNvSpPr/>
            <p:nvPr/>
          </p:nvSpPr>
          <p:spPr>
            <a:xfrm>
              <a:off x="6647775" y="3763500"/>
              <a:ext cx="118425" cy="82825"/>
            </a:xfrm>
            <a:custGeom>
              <a:avLst/>
              <a:gdLst/>
              <a:ahLst/>
              <a:cxnLst/>
              <a:rect l="l" t="t" r="r" b="b"/>
              <a:pathLst>
                <a:path w="4737" h="3313" extrusionOk="0">
                  <a:moveTo>
                    <a:pt x="677" y="0"/>
                  </a:moveTo>
                  <a:lnTo>
                    <a:pt x="0" y="1616"/>
                  </a:lnTo>
                  <a:lnTo>
                    <a:pt x="4060" y="3312"/>
                  </a:lnTo>
                  <a:lnTo>
                    <a:pt x="4736" y="1696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3"/>
            <p:cNvSpPr/>
            <p:nvPr/>
          </p:nvSpPr>
          <p:spPr>
            <a:xfrm>
              <a:off x="6832300" y="3966950"/>
              <a:ext cx="107325" cy="109575"/>
            </a:xfrm>
            <a:custGeom>
              <a:avLst/>
              <a:gdLst/>
              <a:ahLst/>
              <a:cxnLst/>
              <a:rect l="l" t="t" r="r" b="b"/>
              <a:pathLst>
                <a:path w="4293" h="4383" extrusionOk="0">
                  <a:moveTo>
                    <a:pt x="1263" y="1"/>
                  </a:moveTo>
                  <a:lnTo>
                    <a:pt x="1" y="1202"/>
                  </a:lnTo>
                  <a:lnTo>
                    <a:pt x="3030" y="4383"/>
                  </a:lnTo>
                  <a:lnTo>
                    <a:pt x="4292" y="3181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5728900" y="1099750"/>
              <a:ext cx="107825" cy="109350"/>
            </a:xfrm>
            <a:custGeom>
              <a:avLst/>
              <a:gdLst/>
              <a:ahLst/>
              <a:cxnLst/>
              <a:rect l="l" t="t" r="r" b="b"/>
              <a:pathLst>
                <a:path w="4313" h="4374" extrusionOk="0">
                  <a:moveTo>
                    <a:pt x="3060" y="1"/>
                  </a:moveTo>
                  <a:lnTo>
                    <a:pt x="0" y="3161"/>
                  </a:lnTo>
                  <a:lnTo>
                    <a:pt x="1263" y="4373"/>
                  </a:lnTo>
                  <a:lnTo>
                    <a:pt x="4312" y="1213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5288400" y="1057100"/>
              <a:ext cx="118150" cy="82075"/>
            </a:xfrm>
            <a:custGeom>
              <a:avLst/>
              <a:gdLst/>
              <a:ahLst/>
              <a:cxnLst/>
              <a:rect l="l" t="t" r="r" b="b"/>
              <a:pathLst>
                <a:path w="4726" h="3283" extrusionOk="0">
                  <a:moveTo>
                    <a:pt x="4069" y="0"/>
                  </a:moveTo>
                  <a:lnTo>
                    <a:pt x="0" y="1667"/>
                  </a:lnTo>
                  <a:lnTo>
                    <a:pt x="667" y="3282"/>
                  </a:lnTo>
                  <a:lnTo>
                    <a:pt x="4726" y="1616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5408550" y="779175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83" y="0"/>
                  </a:moveTo>
                  <a:lnTo>
                    <a:pt x="1" y="1171"/>
                  </a:lnTo>
                  <a:lnTo>
                    <a:pt x="2959" y="4413"/>
                  </a:lnTo>
                  <a:lnTo>
                    <a:pt x="4252" y="3231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6154000" y="626950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93" y="0"/>
                  </a:moveTo>
                  <a:lnTo>
                    <a:pt x="1" y="1172"/>
                  </a:lnTo>
                  <a:lnTo>
                    <a:pt x="2969" y="4413"/>
                  </a:lnTo>
                  <a:lnTo>
                    <a:pt x="4252" y="3231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6918900" y="1493300"/>
              <a:ext cx="111350" cy="105550"/>
            </a:xfrm>
            <a:custGeom>
              <a:avLst/>
              <a:gdLst/>
              <a:ahLst/>
              <a:cxnLst/>
              <a:rect l="l" t="t" r="r" b="b"/>
              <a:pathLst>
                <a:path w="4454" h="4222" extrusionOk="0">
                  <a:moveTo>
                    <a:pt x="1151" y="1"/>
                  </a:moveTo>
                  <a:lnTo>
                    <a:pt x="0" y="1314"/>
                  </a:lnTo>
                  <a:lnTo>
                    <a:pt x="3292" y="4222"/>
                  </a:lnTo>
                  <a:lnTo>
                    <a:pt x="4453" y="2909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7187750" y="3961900"/>
              <a:ext cx="111325" cy="105300"/>
            </a:xfrm>
            <a:custGeom>
              <a:avLst/>
              <a:gdLst/>
              <a:ahLst/>
              <a:cxnLst/>
              <a:rect l="l" t="t" r="r" b="b"/>
              <a:pathLst>
                <a:path w="4453" h="4212" extrusionOk="0">
                  <a:moveTo>
                    <a:pt x="1161" y="1"/>
                  </a:moveTo>
                  <a:lnTo>
                    <a:pt x="0" y="1313"/>
                  </a:lnTo>
                  <a:lnTo>
                    <a:pt x="3302" y="4211"/>
                  </a:lnTo>
                  <a:lnTo>
                    <a:pt x="4453" y="2909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6430175" y="1376175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0" y="738"/>
                  </a:lnTo>
                  <a:lnTo>
                    <a:pt x="1848" y="4716"/>
                  </a:lnTo>
                  <a:lnTo>
                    <a:pt x="3433" y="397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7004975" y="9536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1232" y="0"/>
                  </a:moveTo>
                  <a:lnTo>
                    <a:pt x="0" y="1232"/>
                  </a:lnTo>
                  <a:lnTo>
                    <a:pt x="3100" y="4342"/>
                  </a:lnTo>
                  <a:lnTo>
                    <a:pt x="4342" y="3100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6735875" y="1146450"/>
              <a:ext cx="89375" cy="117675"/>
            </a:xfrm>
            <a:custGeom>
              <a:avLst/>
              <a:gdLst/>
              <a:ahLst/>
              <a:cxnLst/>
              <a:rect l="l" t="t" r="r" b="b"/>
              <a:pathLst>
                <a:path w="3575" h="4707" extrusionOk="0">
                  <a:moveTo>
                    <a:pt x="2030" y="1"/>
                  </a:moveTo>
                  <a:lnTo>
                    <a:pt x="0" y="3899"/>
                  </a:lnTo>
                  <a:lnTo>
                    <a:pt x="1545" y="4706"/>
                  </a:lnTo>
                  <a:lnTo>
                    <a:pt x="3575" y="819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6728800" y="616100"/>
              <a:ext cx="89650" cy="117650"/>
            </a:xfrm>
            <a:custGeom>
              <a:avLst/>
              <a:gdLst/>
              <a:ahLst/>
              <a:cxnLst/>
              <a:rect l="l" t="t" r="r" b="b"/>
              <a:pathLst>
                <a:path w="3586" h="4706" extrusionOk="0">
                  <a:moveTo>
                    <a:pt x="2040" y="0"/>
                  </a:moveTo>
                  <a:lnTo>
                    <a:pt x="1" y="3888"/>
                  </a:lnTo>
                  <a:lnTo>
                    <a:pt x="1546" y="4705"/>
                  </a:lnTo>
                  <a:lnTo>
                    <a:pt x="3585" y="808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6349900" y="1975225"/>
              <a:ext cx="98975" cy="114875"/>
            </a:xfrm>
            <a:custGeom>
              <a:avLst/>
              <a:gdLst/>
              <a:ahLst/>
              <a:cxnLst/>
              <a:rect l="l" t="t" r="r" b="b"/>
              <a:pathLst>
                <a:path w="3959" h="4595" extrusionOk="0">
                  <a:moveTo>
                    <a:pt x="2525" y="0"/>
                  </a:moveTo>
                  <a:lnTo>
                    <a:pt x="0" y="3595"/>
                  </a:lnTo>
                  <a:lnTo>
                    <a:pt x="1434" y="4595"/>
                  </a:lnTo>
                  <a:lnTo>
                    <a:pt x="3959" y="1000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7216275" y="701425"/>
              <a:ext cx="98725" cy="115125"/>
            </a:xfrm>
            <a:custGeom>
              <a:avLst/>
              <a:gdLst/>
              <a:ahLst/>
              <a:cxnLst/>
              <a:rect l="l" t="t" r="r" b="b"/>
              <a:pathLst>
                <a:path w="3949" h="4605" extrusionOk="0">
                  <a:moveTo>
                    <a:pt x="2514" y="0"/>
                  </a:moveTo>
                  <a:lnTo>
                    <a:pt x="0" y="3605"/>
                  </a:lnTo>
                  <a:lnTo>
                    <a:pt x="1424" y="4604"/>
                  </a:lnTo>
                  <a:lnTo>
                    <a:pt x="3948" y="100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6642225" y="1746500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6" y="1"/>
                  </a:moveTo>
                  <a:lnTo>
                    <a:pt x="0" y="2283"/>
                  </a:lnTo>
                  <a:lnTo>
                    <a:pt x="909" y="3777"/>
                  </a:lnTo>
                  <a:lnTo>
                    <a:pt x="4655" y="148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7189250" y="2557075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7" y="1"/>
                  </a:moveTo>
                  <a:lnTo>
                    <a:pt x="1" y="2283"/>
                  </a:lnTo>
                  <a:lnTo>
                    <a:pt x="909" y="3777"/>
                  </a:lnTo>
                  <a:lnTo>
                    <a:pt x="4656" y="1485"/>
                  </a:lnTo>
                  <a:lnTo>
                    <a:pt x="3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7198600" y="1955525"/>
              <a:ext cx="116400" cy="94700"/>
            </a:xfrm>
            <a:custGeom>
              <a:avLst/>
              <a:gdLst/>
              <a:ahLst/>
              <a:cxnLst/>
              <a:rect l="l" t="t" r="r" b="b"/>
              <a:pathLst>
                <a:path w="4656" h="3788" extrusionOk="0">
                  <a:moveTo>
                    <a:pt x="3746" y="1"/>
                  </a:moveTo>
                  <a:lnTo>
                    <a:pt x="0" y="2293"/>
                  </a:lnTo>
                  <a:lnTo>
                    <a:pt x="909" y="3787"/>
                  </a:lnTo>
                  <a:lnTo>
                    <a:pt x="4655" y="149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6600575" y="2251375"/>
              <a:ext cx="112850" cy="102025"/>
            </a:xfrm>
            <a:custGeom>
              <a:avLst/>
              <a:gdLst/>
              <a:ahLst/>
              <a:cxnLst/>
              <a:rect l="l" t="t" r="r" b="b"/>
              <a:pathLst>
                <a:path w="4514" h="4081" extrusionOk="0">
                  <a:moveTo>
                    <a:pt x="1081" y="1"/>
                  </a:moveTo>
                  <a:lnTo>
                    <a:pt x="0" y="1364"/>
                  </a:lnTo>
                  <a:lnTo>
                    <a:pt x="3423" y="4080"/>
                  </a:lnTo>
                  <a:lnTo>
                    <a:pt x="4514" y="2717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6147700" y="1077050"/>
              <a:ext cx="111350" cy="105525"/>
            </a:xfrm>
            <a:custGeom>
              <a:avLst/>
              <a:gdLst/>
              <a:ahLst/>
              <a:cxnLst/>
              <a:rect l="l" t="t" r="r" b="b"/>
              <a:pathLst>
                <a:path w="4454" h="4221" extrusionOk="0">
                  <a:moveTo>
                    <a:pt x="1151" y="0"/>
                  </a:moveTo>
                  <a:lnTo>
                    <a:pt x="0" y="1313"/>
                  </a:lnTo>
                  <a:lnTo>
                    <a:pt x="3292" y="4221"/>
                  </a:lnTo>
                  <a:lnTo>
                    <a:pt x="4453" y="2908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6413000" y="888725"/>
              <a:ext cx="104550" cy="111850"/>
            </a:xfrm>
            <a:custGeom>
              <a:avLst/>
              <a:gdLst/>
              <a:ahLst/>
              <a:cxnLst/>
              <a:rect l="l" t="t" r="r" b="b"/>
              <a:pathLst>
                <a:path w="4182" h="4474" extrusionOk="0">
                  <a:moveTo>
                    <a:pt x="2858" y="0"/>
                  </a:moveTo>
                  <a:lnTo>
                    <a:pt x="1" y="3343"/>
                  </a:lnTo>
                  <a:lnTo>
                    <a:pt x="1323" y="4474"/>
                  </a:lnTo>
                  <a:lnTo>
                    <a:pt x="4181" y="1141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7256150" y="1355475"/>
              <a:ext cx="104525" cy="111850"/>
            </a:xfrm>
            <a:custGeom>
              <a:avLst/>
              <a:gdLst/>
              <a:ahLst/>
              <a:cxnLst/>
              <a:rect l="l" t="t" r="r" b="b"/>
              <a:pathLst>
                <a:path w="4181" h="4474" extrusionOk="0">
                  <a:moveTo>
                    <a:pt x="2858" y="1"/>
                  </a:moveTo>
                  <a:lnTo>
                    <a:pt x="0" y="3343"/>
                  </a:lnTo>
                  <a:lnTo>
                    <a:pt x="1323" y="4474"/>
                  </a:lnTo>
                  <a:lnTo>
                    <a:pt x="4181" y="114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5956350" y="800875"/>
              <a:ext cx="85850" cy="118175"/>
            </a:xfrm>
            <a:custGeom>
              <a:avLst/>
              <a:gdLst/>
              <a:ahLst/>
              <a:cxnLst/>
              <a:rect l="l" t="t" r="r" b="b"/>
              <a:pathLst>
                <a:path w="3434" h="4727" extrusionOk="0">
                  <a:moveTo>
                    <a:pt x="1586" y="0"/>
                  </a:moveTo>
                  <a:lnTo>
                    <a:pt x="0" y="738"/>
                  </a:lnTo>
                  <a:lnTo>
                    <a:pt x="1848" y="4726"/>
                  </a:lnTo>
                  <a:lnTo>
                    <a:pt x="3433" y="3989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5645600" y="578725"/>
              <a:ext cx="89625" cy="117400"/>
            </a:xfrm>
            <a:custGeom>
              <a:avLst/>
              <a:gdLst/>
              <a:ahLst/>
              <a:cxnLst/>
              <a:rect l="l" t="t" r="r" b="b"/>
              <a:pathLst>
                <a:path w="3585" h="4696" extrusionOk="0">
                  <a:moveTo>
                    <a:pt x="2040" y="1"/>
                  </a:moveTo>
                  <a:lnTo>
                    <a:pt x="0" y="3888"/>
                  </a:lnTo>
                  <a:lnTo>
                    <a:pt x="1555" y="4696"/>
                  </a:lnTo>
                  <a:lnTo>
                    <a:pt x="3585" y="808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6821700" y="1967900"/>
              <a:ext cx="111350" cy="105275"/>
            </a:xfrm>
            <a:custGeom>
              <a:avLst/>
              <a:gdLst/>
              <a:ahLst/>
              <a:cxnLst/>
              <a:rect l="l" t="t" r="r" b="b"/>
              <a:pathLst>
                <a:path w="4454" h="4211" extrusionOk="0">
                  <a:moveTo>
                    <a:pt x="1162" y="0"/>
                  </a:moveTo>
                  <a:lnTo>
                    <a:pt x="1" y="1313"/>
                  </a:lnTo>
                  <a:lnTo>
                    <a:pt x="3302" y="4211"/>
                  </a:lnTo>
                  <a:lnTo>
                    <a:pt x="4454" y="2898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5879850" y="1400150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1" y="738"/>
                  </a:lnTo>
                  <a:lnTo>
                    <a:pt x="1849" y="4717"/>
                  </a:lnTo>
                  <a:lnTo>
                    <a:pt x="3434" y="398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6139875" y="15019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3110" y="0"/>
                  </a:moveTo>
                  <a:lnTo>
                    <a:pt x="0" y="3110"/>
                  </a:lnTo>
                  <a:lnTo>
                    <a:pt x="1242" y="4342"/>
                  </a:lnTo>
                  <a:lnTo>
                    <a:pt x="4342" y="1232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6887850" y="3061700"/>
              <a:ext cx="116900" cy="68200"/>
            </a:xfrm>
            <a:custGeom>
              <a:avLst/>
              <a:gdLst/>
              <a:ahLst/>
              <a:cxnLst/>
              <a:rect l="l" t="t" r="r" b="b"/>
              <a:pathLst>
                <a:path w="4676" h="2728" extrusionOk="0">
                  <a:moveTo>
                    <a:pt x="404" y="1"/>
                  </a:moveTo>
                  <a:lnTo>
                    <a:pt x="0" y="1697"/>
                  </a:lnTo>
                  <a:lnTo>
                    <a:pt x="4271" y="2727"/>
                  </a:lnTo>
                  <a:lnTo>
                    <a:pt x="4675" y="103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6480650" y="2661100"/>
              <a:ext cx="113875" cy="101250"/>
            </a:xfrm>
            <a:custGeom>
              <a:avLst/>
              <a:gdLst/>
              <a:ahLst/>
              <a:cxnLst/>
              <a:rect l="l" t="t" r="r" b="b"/>
              <a:pathLst>
                <a:path w="4555" h="4050" extrusionOk="0">
                  <a:moveTo>
                    <a:pt x="1061" y="0"/>
                  </a:moveTo>
                  <a:lnTo>
                    <a:pt x="1" y="1394"/>
                  </a:lnTo>
                  <a:lnTo>
                    <a:pt x="3495" y="4049"/>
                  </a:lnTo>
                  <a:lnTo>
                    <a:pt x="4555" y="266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6774750" y="2652500"/>
              <a:ext cx="74000" cy="117675"/>
            </a:xfrm>
            <a:custGeom>
              <a:avLst/>
              <a:gdLst/>
              <a:ahLst/>
              <a:cxnLst/>
              <a:rect l="l" t="t" r="r" b="b"/>
              <a:pathLst>
                <a:path w="2960" h="4707" extrusionOk="0">
                  <a:moveTo>
                    <a:pt x="1293" y="1"/>
                  </a:moveTo>
                  <a:lnTo>
                    <a:pt x="0" y="4191"/>
                  </a:lnTo>
                  <a:lnTo>
                    <a:pt x="1667" y="4706"/>
                  </a:lnTo>
                  <a:lnTo>
                    <a:pt x="2959" y="516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5358075" y="4848975"/>
              <a:ext cx="64125" cy="116150"/>
            </a:xfrm>
            <a:custGeom>
              <a:avLst/>
              <a:gdLst/>
              <a:ahLst/>
              <a:cxnLst/>
              <a:rect l="l" t="t" r="r" b="b"/>
              <a:pathLst>
                <a:path w="2565" h="4646" extrusionOk="0">
                  <a:moveTo>
                    <a:pt x="848" y="0"/>
                  </a:moveTo>
                  <a:lnTo>
                    <a:pt x="0" y="4312"/>
                  </a:lnTo>
                  <a:lnTo>
                    <a:pt x="1717" y="4645"/>
                  </a:lnTo>
                  <a:lnTo>
                    <a:pt x="2565" y="334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6355200" y="39629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4" y="0"/>
                  </a:moveTo>
                  <a:lnTo>
                    <a:pt x="0" y="3605"/>
                  </a:lnTo>
                  <a:lnTo>
                    <a:pt x="1434" y="4605"/>
                  </a:lnTo>
                  <a:lnTo>
                    <a:pt x="3938" y="990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6350650" y="4351675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6568250" y="49340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5433800" y="4340050"/>
              <a:ext cx="112850" cy="52550"/>
            </a:xfrm>
            <a:custGeom>
              <a:avLst/>
              <a:gdLst/>
              <a:ahLst/>
              <a:cxnLst/>
              <a:rect l="l" t="t" r="r" b="b"/>
              <a:pathLst>
                <a:path w="4514" h="2102" extrusionOk="0">
                  <a:moveTo>
                    <a:pt x="142" y="1"/>
                  </a:moveTo>
                  <a:lnTo>
                    <a:pt x="0" y="1748"/>
                  </a:lnTo>
                  <a:lnTo>
                    <a:pt x="4383" y="2101"/>
                  </a:lnTo>
                  <a:lnTo>
                    <a:pt x="4514" y="35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5880875" y="4329700"/>
              <a:ext cx="99975" cy="114650"/>
            </a:xfrm>
            <a:custGeom>
              <a:avLst/>
              <a:gdLst/>
              <a:ahLst/>
              <a:cxnLst/>
              <a:rect l="l" t="t" r="r" b="b"/>
              <a:pathLst>
                <a:path w="3999" h="4586" extrusionOk="0">
                  <a:moveTo>
                    <a:pt x="2595" y="1"/>
                  </a:moveTo>
                  <a:lnTo>
                    <a:pt x="0" y="3555"/>
                  </a:lnTo>
                  <a:lnTo>
                    <a:pt x="1414" y="4585"/>
                  </a:lnTo>
                  <a:lnTo>
                    <a:pt x="3999" y="1031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652750" y="4274425"/>
              <a:ext cx="112875" cy="52525"/>
            </a:xfrm>
            <a:custGeom>
              <a:avLst/>
              <a:gdLst/>
              <a:ahLst/>
              <a:cxnLst/>
              <a:rect l="l" t="t" r="r" b="b"/>
              <a:pathLst>
                <a:path w="4515" h="2101" extrusionOk="0">
                  <a:moveTo>
                    <a:pt x="142" y="0"/>
                  </a:moveTo>
                  <a:lnTo>
                    <a:pt x="1" y="1747"/>
                  </a:lnTo>
                  <a:lnTo>
                    <a:pt x="4373" y="2101"/>
                  </a:lnTo>
                  <a:lnTo>
                    <a:pt x="4514" y="35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921100" y="4629100"/>
              <a:ext cx="113875" cy="101000"/>
            </a:xfrm>
            <a:custGeom>
              <a:avLst/>
              <a:gdLst/>
              <a:ahLst/>
              <a:cxnLst/>
              <a:rect l="l" t="t" r="r" b="b"/>
              <a:pathLst>
                <a:path w="4555" h="4040" extrusionOk="0">
                  <a:moveTo>
                    <a:pt x="3504" y="0"/>
                  </a:moveTo>
                  <a:lnTo>
                    <a:pt x="0" y="2646"/>
                  </a:lnTo>
                  <a:lnTo>
                    <a:pt x="1061" y="4039"/>
                  </a:lnTo>
                  <a:lnTo>
                    <a:pt x="4554" y="1394"/>
                  </a:lnTo>
                  <a:lnTo>
                    <a:pt x="35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5623625" y="4190875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0"/>
                  </a:moveTo>
                  <a:lnTo>
                    <a:pt x="1" y="1535"/>
                  </a:lnTo>
                  <a:lnTo>
                    <a:pt x="3868" y="3615"/>
                  </a:lnTo>
                  <a:lnTo>
                    <a:pt x="4696" y="208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5002625" y="4391800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1"/>
                  </a:moveTo>
                  <a:lnTo>
                    <a:pt x="1" y="1536"/>
                  </a:lnTo>
                  <a:lnTo>
                    <a:pt x="3868" y="3616"/>
                  </a:lnTo>
                  <a:lnTo>
                    <a:pt x="4696" y="2081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4594175" y="4763900"/>
              <a:ext cx="118175" cy="80800"/>
            </a:xfrm>
            <a:custGeom>
              <a:avLst/>
              <a:gdLst/>
              <a:ahLst/>
              <a:cxnLst/>
              <a:rect l="l" t="t" r="r" b="b"/>
              <a:pathLst>
                <a:path w="4727" h="3232" extrusionOk="0">
                  <a:moveTo>
                    <a:pt x="647" y="1"/>
                  </a:moveTo>
                  <a:lnTo>
                    <a:pt x="1" y="1626"/>
                  </a:lnTo>
                  <a:lnTo>
                    <a:pt x="4090" y="3232"/>
                  </a:lnTo>
                  <a:lnTo>
                    <a:pt x="4727" y="160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5416125" y="4546550"/>
              <a:ext cx="58850" cy="114875"/>
            </a:xfrm>
            <a:custGeom>
              <a:avLst/>
              <a:gdLst/>
              <a:ahLst/>
              <a:cxnLst/>
              <a:rect l="l" t="t" r="r" b="b"/>
              <a:pathLst>
                <a:path w="2354" h="4595" extrusionOk="0">
                  <a:moveTo>
                    <a:pt x="616" y="1"/>
                  </a:moveTo>
                  <a:lnTo>
                    <a:pt x="1" y="434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5211150" y="4145675"/>
              <a:ext cx="102775" cy="113125"/>
            </a:xfrm>
            <a:custGeom>
              <a:avLst/>
              <a:gdLst/>
              <a:ahLst/>
              <a:cxnLst/>
              <a:rect l="l" t="t" r="r" b="b"/>
              <a:pathLst>
                <a:path w="4111" h="4525" extrusionOk="0">
                  <a:moveTo>
                    <a:pt x="1364" y="1"/>
                  </a:moveTo>
                  <a:lnTo>
                    <a:pt x="0" y="1091"/>
                  </a:lnTo>
                  <a:lnTo>
                    <a:pt x="2737" y="4524"/>
                  </a:lnTo>
                  <a:lnTo>
                    <a:pt x="4110" y="3434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687850" y="4469300"/>
              <a:ext cx="58825" cy="114900"/>
            </a:xfrm>
            <a:custGeom>
              <a:avLst/>
              <a:gdLst/>
              <a:ahLst/>
              <a:cxnLst/>
              <a:rect l="l" t="t" r="r" b="b"/>
              <a:pathLst>
                <a:path w="2353" h="4596" extrusionOk="0">
                  <a:moveTo>
                    <a:pt x="616" y="1"/>
                  </a:moveTo>
                  <a:lnTo>
                    <a:pt x="0" y="435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6327675" y="3632725"/>
              <a:ext cx="64150" cy="116400"/>
            </a:xfrm>
            <a:custGeom>
              <a:avLst/>
              <a:gdLst/>
              <a:ahLst/>
              <a:cxnLst/>
              <a:rect l="l" t="t" r="r" b="b"/>
              <a:pathLst>
                <a:path w="2566" h="4656" extrusionOk="0">
                  <a:moveTo>
                    <a:pt x="849" y="1"/>
                  </a:moveTo>
                  <a:lnTo>
                    <a:pt x="1" y="4312"/>
                  </a:lnTo>
                  <a:lnTo>
                    <a:pt x="1717" y="4655"/>
                  </a:lnTo>
                  <a:lnTo>
                    <a:pt x="2565" y="344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6478375" y="3420425"/>
              <a:ext cx="98225" cy="114875"/>
            </a:xfrm>
            <a:custGeom>
              <a:avLst/>
              <a:gdLst/>
              <a:ahLst/>
              <a:cxnLst/>
              <a:rect l="l" t="t" r="r" b="b"/>
              <a:pathLst>
                <a:path w="3929" h="4595" extrusionOk="0">
                  <a:moveTo>
                    <a:pt x="2505" y="0"/>
                  </a:moveTo>
                  <a:lnTo>
                    <a:pt x="1" y="3605"/>
                  </a:lnTo>
                  <a:lnTo>
                    <a:pt x="1425" y="4595"/>
                  </a:lnTo>
                  <a:lnTo>
                    <a:pt x="3929" y="99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6371350" y="31124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93" y="1"/>
                  </a:moveTo>
                  <a:lnTo>
                    <a:pt x="1" y="213"/>
                  </a:lnTo>
                  <a:lnTo>
                    <a:pt x="91" y="1959"/>
                  </a:lnTo>
                  <a:lnTo>
                    <a:pt x="4474" y="173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7052925" y="3360350"/>
              <a:ext cx="63900" cy="116400"/>
            </a:xfrm>
            <a:custGeom>
              <a:avLst/>
              <a:gdLst/>
              <a:ahLst/>
              <a:cxnLst/>
              <a:rect l="l" t="t" r="r" b="b"/>
              <a:pathLst>
                <a:path w="2556" h="4656" extrusionOk="0">
                  <a:moveTo>
                    <a:pt x="849" y="0"/>
                  </a:moveTo>
                  <a:lnTo>
                    <a:pt x="1" y="4312"/>
                  </a:lnTo>
                  <a:lnTo>
                    <a:pt x="1718" y="4655"/>
                  </a:lnTo>
                  <a:lnTo>
                    <a:pt x="2556" y="344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6772225" y="42499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97"/>
                  </a:lnTo>
                  <a:lnTo>
                    <a:pt x="4262" y="2798"/>
                  </a:lnTo>
                  <a:lnTo>
                    <a:pt x="4696" y="1102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5910150" y="46268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87"/>
                  </a:lnTo>
                  <a:lnTo>
                    <a:pt x="4251" y="2798"/>
                  </a:lnTo>
                  <a:lnTo>
                    <a:pt x="4696" y="1101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0963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0">
  <p:cSld name="Background 10"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24"/>
          <p:cNvSpPr/>
          <p:nvPr/>
        </p:nvSpPr>
        <p:spPr>
          <a:xfrm>
            <a:off x="-44725" y="-3"/>
            <a:ext cx="9233443" cy="5143554"/>
          </a:xfrm>
          <a:custGeom>
            <a:avLst/>
            <a:gdLst/>
            <a:ahLst/>
            <a:cxnLst/>
            <a:rect l="l" t="t" r="r" b="b"/>
            <a:pathLst>
              <a:path w="146889" h="58185" extrusionOk="0">
                <a:moveTo>
                  <a:pt x="0" y="1"/>
                </a:moveTo>
                <a:lnTo>
                  <a:pt x="0" y="58185"/>
                </a:lnTo>
                <a:lnTo>
                  <a:pt x="146889" y="58185"/>
                </a:lnTo>
                <a:lnTo>
                  <a:pt x="1468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24"/>
          <p:cNvSpPr/>
          <p:nvPr/>
        </p:nvSpPr>
        <p:spPr>
          <a:xfrm>
            <a:off x="-44625" y="10"/>
            <a:ext cx="9233443" cy="534113"/>
          </a:xfrm>
          <a:custGeom>
            <a:avLst/>
            <a:gdLst/>
            <a:ahLst/>
            <a:cxnLst/>
            <a:rect l="l" t="t" r="r" b="b"/>
            <a:pathLst>
              <a:path w="146889" h="6042" extrusionOk="0">
                <a:moveTo>
                  <a:pt x="0" y="1"/>
                </a:moveTo>
                <a:lnTo>
                  <a:pt x="0" y="6041"/>
                </a:lnTo>
                <a:lnTo>
                  <a:pt x="146889" y="6041"/>
                </a:lnTo>
                <a:lnTo>
                  <a:pt x="14688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4"/>
          <p:cNvSpPr/>
          <p:nvPr/>
        </p:nvSpPr>
        <p:spPr>
          <a:xfrm>
            <a:off x="-44616" y="3"/>
            <a:ext cx="8248250" cy="5143554"/>
          </a:xfrm>
          <a:custGeom>
            <a:avLst/>
            <a:gdLst/>
            <a:ahLst/>
            <a:cxnLst/>
            <a:rect l="l" t="t" r="r" b="b"/>
            <a:pathLst>
              <a:path w="132502" h="58185" extrusionOk="0">
                <a:moveTo>
                  <a:pt x="129501" y="1"/>
                </a:moveTo>
                <a:lnTo>
                  <a:pt x="0" y="58185"/>
                </a:lnTo>
                <a:lnTo>
                  <a:pt x="11294" y="58185"/>
                </a:lnTo>
                <a:lnTo>
                  <a:pt x="13250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4"/>
          <p:cNvSpPr/>
          <p:nvPr/>
        </p:nvSpPr>
        <p:spPr>
          <a:xfrm>
            <a:off x="9143795" y="731451"/>
            <a:ext cx="62" cy="8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333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9">
  <p:cSld name="Background 2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6" name="Google Shape;2546;p43"/>
          <p:cNvGrpSpPr/>
          <p:nvPr/>
        </p:nvGrpSpPr>
        <p:grpSpPr>
          <a:xfrm rot="10800000">
            <a:off x="1311319" y="-1037949"/>
            <a:ext cx="6521362" cy="6870410"/>
            <a:chOff x="2335203" y="-1037949"/>
            <a:chExt cx="6521362" cy="6870410"/>
          </a:xfrm>
        </p:grpSpPr>
        <p:sp>
          <p:nvSpPr>
            <p:cNvPr id="2547" name="Google Shape;2547;p43"/>
            <p:cNvSpPr/>
            <p:nvPr/>
          </p:nvSpPr>
          <p:spPr>
            <a:xfrm>
              <a:off x="4061819" y="-1037949"/>
              <a:ext cx="3056643" cy="6870410"/>
            </a:xfrm>
            <a:custGeom>
              <a:avLst/>
              <a:gdLst/>
              <a:ahLst/>
              <a:cxnLst/>
              <a:rect l="l" t="t" r="r" b="b"/>
              <a:pathLst>
                <a:path w="62556" h="140607" extrusionOk="0">
                  <a:moveTo>
                    <a:pt x="32515" y="1"/>
                  </a:moveTo>
                  <a:cubicBezTo>
                    <a:pt x="30910" y="1"/>
                    <a:pt x="29589" y="1298"/>
                    <a:pt x="29567" y="2915"/>
                  </a:cubicBezTo>
                  <a:cubicBezTo>
                    <a:pt x="29575" y="3059"/>
                    <a:pt x="29590" y="3203"/>
                    <a:pt x="29605" y="3348"/>
                  </a:cubicBezTo>
                  <a:cubicBezTo>
                    <a:pt x="29127" y="3970"/>
                    <a:pt x="28861" y="4736"/>
                    <a:pt x="28861" y="5518"/>
                  </a:cubicBezTo>
                  <a:cubicBezTo>
                    <a:pt x="28861" y="5609"/>
                    <a:pt x="28861" y="5693"/>
                    <a:pt x="28869" y="5776"/>
                  </a:cubicBezTo>
                  <a:cubicBezTo>
                    <a:pt x="28398" y="6474"/>
                    <a:pt x="28140" y="7294"/>
                    <a:pt x="28140" y="8129"/>
                  </a:cubicBezTo>
                  <a:lnTo>
                    <a:pt x="28140" y="8205"/>
                  </a:lnTo>
                  <a:cubicBezTo>
                    <a:pt x="27692" y="8933"/>
                    <a:pt x="27442" y="9768"/>
                    <a:pt x="27427" y="10625"/>
                  </a:cubicBezTo>
                  <a:cubicBezTo>
                    <a:pt x="27002" y="11369"/>
                    <a:pt x="26759" y="12196"/>
                    <a:pt x="26714" y="13054"/>
                  </a:cubicBezTo>
                  <a:cubicBezTo>
                    <a:pt x="26311" y="13805"/>
                    <a:pt x="26068" y="14632"/>
                    <a:pt x="26000" y="15482"/>
                  </a:cubicBezTo>
                  <a:cubicBezTo>
                    <a:pt x="25621" y="16233"/>
                    <a:pt x="25378" y="17061"/>
                    <a:pt x="25294" y="17903"/>
                  </a:cubicBezTo>
                  <a:cubicBezTo>
                    <a:pt x="24923" y="18669"/>
                    <a:pt x="24687" y="19489"/>
                    <a:pt x="24589" y="20339"/>
                  </a:cubicBezTo>
                  <a:cubicBezTo>
                    <a:pt x="24232" y="21106"/>
                    <a:pt x="23997" y="21918"/>
                    <a:pt x="23890" y="22760"/>
                  </a:cubicBezTo>
                  <a:cubicBezTo>
                    <a:pt x="23541" y="23526"/>
                    <a:pt x="23306" y="24338"/>
                    <a:pt x="23185" y="25173"/>
                  </a:cubicBezTo>
                  <a:cubicBezTo>
                    <a:pt x="22843" y="25955"/>
                    <a:pt x="22608" y="26767"/>
                    <a:pt x="22487" y="27602"/>
                  </a:cubicBezTo>
                  <a:cubicBezTo>
                    <a:pt x="22145" y="28383"/>
                    <a:pt x="21910" y="29203"/>
                    <a:pt x="21781" y="30045"/>
                  </a:cubicBezTo>
                  <a:cubicBezTo>
                    <a:pt x="21454" y="30827"/>
                    <a:pt x="21219" y="31639"/>
                    <a:pt x="21083" y="32474"/>
                  </a:cubicBezTo>
                  <a:cubicBezTo>
                    <a:pt x="20764" y="33248"/>
                    <a:pt x="20529" y="34060"/>
                    <a:pt x="20384" y="34887"/>
                  </a:cubicBezTo>
                  <a:cubicBezTo>
                    <a:pt x="20073" y="35676"/>
                    <a:pt x="19838" y="36488"/>
                    <a:pt x="19694" y="37315"/>
                  </a:cubicBezTo>
                  <a:cubicBezTo>
                    <a:pt x="19383" y="38097"/>
                    <a:pt x="19147" y="38909"/>
                    <a:pt x="18996" y="39736"/>
                  </a:cubicBezTo>
                  <a:cubicBezTo>
                    <a:pt x="18692" y="40525"/>
                    <a:pt x="18457" y="41330"/>
                    <a:pt x="18297" y="42157"/>
                  </a:cubicBezTo>
                  <a:cubicBezTo>
                    <a:pt x="17994" y="42939"/>
                    <a:pt x="17766" y="43751"/>
                    <a:pt x="17607" y="44578"/>
                  </a:cubicBezTo>
                  <a:cubicBezTo>
                    <a:pt x="17303" y="45367"/>
                    <a:pt x="17068" y="46179"/>
                    <a:pt x="16909" y="47006"/>
                  </a:cubicBezTo>
                  <a:cubicBezTo>
                    <a:pt x="16605" y="47795"/>
                    <a:pt x="16378" y="48607"/>
                    <a:pt x="16211" y="49435"/>
                  </a:cubicBezTo>
                  <a:cubicBezTo>
                    <a:pt x="15915" y="50224"/>
                    <a:pt x="15679" y="51043"/>
                    <a:pt x="15512" y="51871"/>
                  </a:cubicBezTo>
                  <a:cubicBezTo>
                    <a:pt x="15216" y="52667"/>
                    <a:pt x="14981" y="53479"/>
                    <a:pt x="14807" y="54307"/>
                  </a:cubicBezTo>
                  <a:cubicBezTo>
                    <a:pt x="14518" y="55103"/>
                    <a:pt x="14291" y="55915"/>
                    <a:pt x="14116" y="56750"/>
                  </a:cubicBezTo>
                  <a:cubicBezTo>
                    <a:pt x="13828" y="57539"/>
                    <a:pt x="13592" y="58359"/>
                    <a:pt x="13418" y="59186"/>
                  </a:cubicBezTo>
                  <a:cubicBezTo>
                    <a:pt x="13129" y="59975"/>
                    <a:pt x="12894" y="60787"/>
                    <a:pt x="12712" y="61615"/>
                  </a:cubicBezTo>
                  <a:cubicBezTo>
                    <a:pt x="12431" y="62404"/>
                    <a:pt x="12204" y="63216"/>
                    <a:pt x="12022" y="64043"/>
                  </a:cubicBezTo>
                  <a:cubicBezTo>
                    <a:pt x="11741" y="64832"/>
                    <a:pt x="11513" y="65637"/>
                    <a:pt x="11331" y="66464"/>
                  </a:cubicBezTo>
                  <a:cubicBezTo>
                    <a:pt x="11050" y="67253"/>
                    <a:pt x="10815" y="68058"/>
                    <a:pt x="10633" y="68877"/>
                  </a:cubicBezTo>
                  <a:cubicBezTo>
                    <a:pt x="10360" y="69674"/>
                    <a:pt x="10124" y="70478"/>
                    <a:pt x="9942" y="71298"/>
                  </a:cubicBezTo>
                  <a:cubicBezTo>
                    <a:pt x="9669" y="72095"/>
                    <a:pt x="9434" y="72907"/>
                    <a:pt x="9252" y="73726"/>
                  </a:cubicBezTo>
                  <a:cubicBezTo>
                    <a:pt x="8978" y="74516"/>
                    <a:pt x="8743" y="75328"/>
                    <a:pt x="8561" y="76147"/>
                  </a:cubicBezTo>
                  <a:cubicBezTo>
                    <a:pt x="8280" y="76936"/>
                    <a:pt x="8053" y="77748"/>
                    <a:pt x="7863" y="78568"/>
                  </a:cubicBezTo>
                  <a:cubicBezTo>
                    <a:pt x="7590" y="79357"/>
                    <a:pt x="7362" y="80169"/>
                    <a:pt x="7172" y="80996"/>
                  </a:cubicBezTo>
                  <a:cubicBezTo>
                    <a:pt x="6899" y="81786"/>
                    <a:pt x="6671" y="82590"/>
                    <a:pt x="6482" y="83410"/>
                  </a:cubicBezTo>
                  <a:cubicBezTo>
                    <a:pt x="6208" y="84199"/>
                    <a:pt x="5981" y="85003"/>
                    <a:pt x="5776" y="85831"/>
                  </a:cubicBezTo>
                  <a:cubicBezTo>
                    <a:pt x="5579" y="86658"/>
                    <a:pt x="5283" y="87432"/>
                    <a:pt x="5085" y="88251"/>
                  </a:cubicBezTo>
                  <a:cubicBezTo>
                    <a:pt x="4888" y="89063"/>
                    <a:pt x="4592" y="89853"/>
                    <a:pt x="4395" y="90680"/>
                  </a:cubicBezTo>
                  <a:cubicBezTo>
                    <a:pt x="4197" y="91507"/>
                    <a:pt x="3909" y="92243"/>
                    <a:pt x="3719" y="93040"/>
                  </a:cubicBezTo>
                  <a:cubicBezTo>
                    <a:pt x="3530" y="93837"/>
                    <a:pt x="3196" y="94702"/>
                    <a:pt x="2991" y="95552"/>
                  </a:cubicBezTo>
                  <a:cubicBezTo>
                    <a:pt x="2778" y="96409"/>
                    <a:pt x="2498" y="97168"/>
                    <a:pt x="2300" y="97995"/>
                  </a:cubicBezTo>
                  <a:cubicBezTo>
                    <a:pt x="2095" y="98815"/>
                    <a:pt x="1792" y="99597"/>
                    <a:pt x="1602" y="100409"/>
                  </a:cubicBezTo>
                  <a:cubicBezTo>
                    <a:pt x="593" y="103444"/>
                    <a:pt x="77" y="106616"/>
                    <a:pt x="69" y="109811"/>
                  </a:cubicBezTo>
                  <a:cubicBezTo>
                    <a:pt x="1" y="126765"/>
                    <a:pt x="13926" y="140546"/>
                    <a:pt x="31183" y="140607"/>
                  </a:cubicBezTo>
                  <a:cubicBezTo>
                    <a:pt x="31217" y="140607"/>
                    <a:pt x="31250" y="140607"/>
                    <a:pt x="31283" y="140607"/>
                  </a:cubicBezTo>
                  <a:cubicBezTo>
                    <a:pt x="48494" y="140607"/>
                    <a:pt x="62465" y="126922"/>
                    <a:pt x="62533" y="110001"/>
                  </a:cubicBezTo>
                  <a:cubicBezTo>
                    <a:pt x="62556" y="106950"/>
                    <a:pt x="62108" y="103915"/>
                    <a:pt x="61205" y="101001"/>
                  </a:cubicBezTo>
                  <a:cubicBezTo>
                    <a:pt x="61030" y="100166"/>
                    <a:pt x="60818" y="99346"/>
                    <a:pt x="60575" y="98549"/>
                  </a:cubicBezTo>
                  <a:cubicBezTo>
                    <a:pt x="60393" y="97730"/>
                    <a:pt x="60180" y="96910"/>
                    <a:pt x="59937" y="96113"/>
                  </a:cubicBezTo>
                  <a:cubicBezTo>
                    <a:pt x="59687" y="95317"/>
                    <a:pt x="59535" y="94436"/>
                    <a:pt x="59285" y="93632"/>
                  </a:cubicBezTo>
                  <a:cubicBezTo>
                    <a:pt x="59027" y="92820"/>
                    <a:pt x="58890" y="92000"/>
                    <a:pt x="58647" y="91203"/>
                  </a:cubicBezTo>
                  <a:cubicBezTo>
                    <a:pt x="58480" y="90376"/>
                    <a:pt x="58268" y="89572"/>
                    <a:pt x="58010" y="88775"/>
                  </a:cubicBezTo>
                  <a:cubicBezTo>
                    <a:pt x="57835" y="87955"/>
                    <a:pt x="57630" y="87136"/>
                    <a:pt x="57388" y="86354"/>
                  </a:cubicBezTo>
                  <a:cubicBezTo>
                    <a:pt x="57137" y="85565"/>
                    <a:pt x="56993" y="84723"/>
                    <a:pt x="56750" y="83926"/>
                  </a:cubicBezTo>
                  <a:cubicBezTo>
                    <a:pt x="56500" y="83129"/>
                    <a:pt x="56363" y="82294"/>
                    <a:pt x="56113" y="81497"/>
                  </a:cubicBezTo>
                  <a:cubicBezTo>
                    <a:pt x="55862" y="80700"/>
                    <a:pt x="55726" y="79866"/>
                    <a:pt x="55475" y="79069"/>
                  </a:cubicBezTo>
                  <a:cubicBezTo>
                    <a:pt x="55308" y="78242"/>
                    <a:pt x="55088" y="77430"/>
                    <a:pt x="54830" y="76625"/>
                  </a:cubicBezTo>
                  <a:cubicBezTo>
                    <a:pt x="54671" y="75798"/>
                    <a:pt x="54458" y="74986"/>
                    <a:pt x="54193" y="74182"/>
                  </a:cubicBezTo>
                  <a:cubicBezTo>
                    <a:pt x="54026" y="73362"/>
                    <a:pt x="53813" y="72543"/>
                    <a:pt x="53563" y="71746"/>
                  </a:cubicBezTo>
                  <a:cubicBezTo>
                    <a:pt x="53388" y="70919"/>
                    <a:pt x="53176" y="70107"/>
                    <a:pt x="52918" y="69302"/>
                  </a:cubicBezTo>
                  <a:cubicBezTo>
                    <a:pt x="52751" y="68475"/>
                    <a:pt x="52538" y="67663"/>
                    <a:pt x="52280" y="66858"/>
                  </a:cubicBezTo>
                  <a:cubicBezTo>
                    <a:pt x="52121" y="66031"/>
                    <a:pt x="51901" y="65219"/>
                    <a:pt x="51635" y="64422"/>
                  </a:cubicBezTo>
                  <a:cubicBezTo>
                    <a:pt x="51476" y="63595"/>
                    <a:pt x="51263" y="62776"/>
                    <a:pt x="50998" y="61971"/>
                  </a:cubicBezTo>
                  <a:cubicBezTo>
                    <a:pt x="50838" y="61144"/>
                    <a:pt x="50626" y="60332"/>
                    <a:pt x="50353" y="59535"/>
                  </a:cubicBezTo>
                  <a:cubicBezTo>
                    <a:pt x="50201" y="58708"/>
                    <a:pt x="49988" y="57896"/>
                    <a:pt x="49715" y="57099"/>
                  </a:cubicBezTo>
                  <a:cubicBezTo>
                    <a:pt x="49563" y="56265"/>
                    <a:pt x="49351" y="55452"/>
                    <a:pt x="49085" y="54648"/>
                  </a:cubicBezTo>
                  <a:cubicBezTo>
                    <a:pt x="48934" y="53821"/>
                    <a:pt x="48714" y="53009"/>
                    <a:pt x="48440" y="52212"/>
                  </a:cubicBezTo>
                  <a:cubicBezTo>
                    <a:pt x="48289" y="51377"/>
                    <a:pt x="48076" y="50565"/>
                    <a:pt x="47803" y="49761"/>
                  </a:cubicBezTo>
                  <a:cubicBezTo>
                    <a:pt x="47659" y="48934"/>
                    <a:pt x="47439" y="48122"/>
                    <a:pt x="47158" y="47325"/>
                  </a:cubicBezTo>
                  <a:cubicBezTo>
                    <a:pt x="47014" y="46498"/>
                    <a:pt x="46801" y="45678"/>
                    <a:pt x="46520" y="44889"/>
                  </a:cubicBezTo>
                  <a:cubicBezTo>
                    <a:pt x="46376" y="44054"/>
                    <a:pt x="46164" y="43235"/>
                    <a:pt x="45883" y="42438"/>
                  </a:cubicBezTo>
                  <a:cubicBezTo>
                    <a:pt x="45746" y="41610"/>
                    <a:pt x="45534" y="40798"/>
                    <a:pt x="45238" y="40002"/>
                  </a:cubicBezTo>
                  <a:cubicBezTo>
                    <a:pt x="45109" y="39174"/>
                    <a:pt x="44896" y="38355"/>
                    <a:pt x="44608" y="37566"/>
                  </a:cubicBezTo>
                  <a:cubicBezTo>
                    <a:pt x="44471" y="36738"/>
                    <a:pt x="44259" y="35926"/>
                    <a:pt x="43963" y="35137"/>
                  </a:cubicBezTo>
                  <a:cubicBezTo>
                    <a:pt x="43842" y="34302"/>
                    <a:pt x="43621" y="33483"/>
                    <a:pt x="43325" y="32686"/>
                  </a:cubicBezTo>
                  <a:cubicBezTo>
                    <a:pt x="43204" y="31859"/>
                    <a:pt x="42984" y="31039"/>
                    <a:pt x="42680" y="30250"/>
                  </a:cubicBezTo>
                  <a:cubicBezTo>
                    <a:pt x="42567" y="29415"/>
                    <a:pt x="42354" y="28596"/>
                    <a:pt x="42035" y="27814"/>
                  </a:cubicBezTo>
                  <a:cubicBezTo>
                    <a:pt x="41937" y="26972"/>
                    <a:pt x="41717" y="26152"/>
                    <a:pt x="41390" y="25363"/>
                  </a:cubicBezTo>
                  <a:cubicBezTo>
                    <a:pt x="41299" y="24528"/>
                    <a:pt x="41079" y="23708"/>
                    <a:pt x="40745" y="22927"/>
                  </a:cubicBezTo>
                  <a:cubicBezTo>
                    <a:pt x="40662" y="22084"/>
                    <a:pt x="40442" y="21265"/>
                    <a:pt x="40100" y="20491"/>
                  </a:cubicBezTo>
                  <a:cubicBezTo>
                    <a:pt x="40024" y="19641"/>
                    <a:pt x="39804" y="18814"/>
                    <a:pt x="39455" y="18040"/>
                  </a:cubicBezTo>
                  <a:cubicBezTo>
                    <a:pt x="39387" y="17197"/>
                    <a:pt x="39167" y="16378"/>
                    <a:pt x="38803" y="15611"/>
                  </a:cubicBezTo>
                  <a:cubicBezTo>
                    <a:pt x="38757" y="14769"/>
                    <a:pt x="38537" y="13934"/>
                    <a:pt x="38142" y="13175"/>
                  </a:cubicBezTo>
                  <a:cubicBezTo>
                    <a:pt x="38120" y="12325"/>
                    <a:pt x="37899" y="11483"/>
                    <a:pt x="37497" y="10732"/>
                  </a:cubicBezTo>
                  <a:cubicBezTo>
                    <a:pt x="37497" y="9874"/>
                    <a:pt x="37270" y="9032"/>
                    <a:pt x="36837" y="8288"/>
                  </a:cubicBezTo>
                  <a:cubicBezTo>
                    <a:pt x="36837" y="8242"/>
                    <a:pt x="36845" y="8205"/>
                    <a:pt x="36845" y="8159"/>
                  </a:cubicBezTo>
                  <a:cubicBezTo>
                    <a:pt x="36852" y="7339"/>
                    <a:pt x="36609" y="6535"/>
                    <a:pt x="36162" y="5852"/>
                  </a:cubicBezTo>
                  <a:cubicBezTo>
                    <a:pt x="36169" y="5746"/>
                    <a:pt x="36184" y="5647"/>
                    <a:pt x="36184" y="5541"/>
                  </a:cubicBezTo>
                  <a:cubicBezTo>
                    <a:pt x="36184" y="4774"/>
                    <a:pt x="35942" y="4031"/>
                    <a:pt x="35479" y="3416"/>
                  </a:cubicBezTo>
                  <a:cubicBezTo>
                    <a:pt x="35509" y="3257"/>
                    <a:pt x="35524" y="3097"/>
                    <a:pt x="35524" y="2930"/>
                  </a:cubicBezTo>
                  <a:cubicBezTo>
                    <a:pt x="35524" y="1321"/>
                    <a:pt x="34196" y="9"/>
                    <a:pt x="32557" y="1"/>
                  </a:cubicBezTo>
                  <a:cubicBezTo>
                    <a:pt x="32543" y="1"/>
                    <a:pt x="32529" y="1"/>
                    <a:pt x="32515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3"/>
            <p:cNvSpPr/>
            <p:nvPr/>
          </p:nvSpPr>
          <p:spPr>
            <a:xfrm>
              <a:off x="4989685" y="-796807"/>
              <a:ext cx="3866881" cy="6592089"/>
            </a:xfrm>
            <a:custGeom>
              <a:avLst/>
              <a:gdLst/>
              <a:ahLst/>
              <a:cxnLst/>
              <a:rect l="l" t="t" r="r" b="b"/>
              <a:pathLst>
                <a:path w="79138" h="134911" extrusionOk="0">
                  <a:moveTo>
                    <a:pt x="75256" y="1"/>
                  </a:moveTo>
                  <a:cubicBezTo>
                    <a:pt x="73715" y="1"/>
                    <a:pt x="72050" y="847"/>
                    <a:pt x="71010" y="2306"/>
                  </a:cubicBezTo>
                  <a:cubicBezTo>
                    <a:pt x="70638" y="2814"/>
                    <a:pt x="70372" y="3383"/>
                    <a:pt x="70220" y="3990"/>
                  </a:cubicBezTo>
                  <a:cubicBezTo>
                    <a:pt x="69932" y="4264"/>
                    <a:pt x="69666" y="4567"/>
                    <a:pt x="69431" y="4886"/>
                  </a:cubicBezTo>
                  <a:cubicBezTo>
                    <a:pt x="69059" y="5410"/>
                    <a:pt x="68786" y="5986"/>
                    <a:pt x="68604" y="6601"/>
                  </a:cubicBezTo>
                  <a:cubicBezTo>
                    <a:pt x="68331" y="6867"/>
                    <a:pt x="68088" y="7155"/>
                    <a:pt x="67868" y="7466"/>
                  </a:cubicBezTo>
                  <a:cubicBezTo>
                    <a:pt x="67481" y="7990"/>
                    <a:pt x="67193" y="8574"/>
                    <a:pt x="67003" y="9204"/>
                  </a:cubicBezTo>
                  <a:cubicBezTo>
                    <a:pt x="66745" y="9462"/>
                    <a:pt x="66510" y="9743"/>
                    <a:pt x="66289" y="10046"/>
                  </a:cubicBezTo>
                  <a:cubicBezTo>
                    <a:pt x="65902" y="10585"/>
                    <a:pt x="65606" y="11177"/>
                    <a:pt x="65409" y="11807"/>
                  </a:cubicBezTo>
                  <a:cubicBezTo>
                    <a:pt x="65166" y="12065"/>
                    <a:pt x="64939" y="12338"/>
                    <a:pt x="64726" y="12627"/>
                  </a:cubicBezTo>
                  <a:cubicBezTo>
                    <a:pt x="64332" y="13173"/>
                    <a:pt x="64020" y="13780"/>
                    <a:pt x="63808" y="14417"/>
                  </a:cubicBezTo>
                  <a:cubicBezTo>
                    <a:pt x="63573" y="14668"/>
                    <a:pt x="63353" y="14926"/>
                    <a:pt x="63155" y="15207"/>
                  </a:cubicBezTo>
                  <a:cubicBezTo>
                    <a:pt x="62753" y="15768"/>
                    <a:pt x="62434" y="16383"/>
                    <a:pt x="62207" y="17036"/>
                  </a:cubicBezTo>
                  <a:cubicBezTo>
                    <a:pt x="61979" y="17278"/>
                    <a:pt x="61774" y="17529"/>
                    <a:pt x="61577" y="17795"/>
                  </a:cubicBezTo>
                  <a:cubicBezTo>
                    <a:pt x="61167" y="18364"/>
                    <a:pt x="60841" y="18986"/>
                    <a:pt x="60598" y="19646"/>
                  </a:cubicBezTo>
                  <a:cubicBezTo>
                    <a:pt x="60385" y="19874"/>
                    <a:pt x="60196" y="20117"/>
                    <a:pt x="60013" y="20375"/>
                  </a:cubicBezTo>
                  <a:cubicBezTo>
                    <a:pt x="59596" y="20959"/>
                    <a:pt x="59255" y="21589"/>
                    <a:pt x="58997" y="22257"/>
                  </a:cubicBezTo>
                  <a:cubicBezTo>
                    <a:pt x="58807" y="22469"/>
                    <a:pt x="58617" y="22712"/>
                    <a:pt x="58435" y="22955"/>
                  </a:cubicBezTo>
                  <a:cubicBezTo>
                    <a:pt x="58018" y="23539"/>
                    <a:pt x="57669" y="24169"/>
                    <a:pt x="57411" y="24845"/>
                  </a:cubicBezTo>
                  <a:cubicBezTo>
                    <a:pt x="57221" y="25065"/>
                    <a:pt x="57039" y="25292"/>
                    <a:pt x="56872" y="25535"/>
                  </a:cubicBezTo>
                  <a:cubicBezTo>
                    <a:pt x="56447" y="26127"/>
                    <a:pt x="56090" y="26764"/>
                    <a:pt x="55817" y="27440"/>
                  </a:cubicBezTo>
                  <a:cubicBezTo>
                    <a:pt x="55642" y="27660"/>
                    <a:pt x="55468" y="27880"/>
                    <a:pt x="55301" y="28115"/>
                  </a:cubicBezTo>
                  <a:cubicBezTo>
                    <a:pt x="54861" y="28722"/>
                    <a:pt x="54496" y="29375"/>
                    <a:pt x="54216" y="30073"/>
                  </a:cubicBezTo>
                  <a:cubicBezTo>
                    <a:pt x="54041" y="30271"/>
                    <a:pt x="53882" y="30475"/>
                    <a:pt x="53730" y="30696"/>
                  </a:cubicBezTo>
                  <a:cubicBezTo>
                    <a:pt x="53282" y="31310"/>
                    <a:pt x="52910" y="31978"/>
                    <a:pt x="52622" y="32676"/>
                  </a:cubicBezTo>
                  <a:cubicBezTo>
                    <a:pt x="52463" y="32866"/>
                    <a:pt x="52311" y="33071"/>
                    <a:pt x="52159" y="33276"/>
                  </a:cubicBezTo>
                  <a:cubicBezTo>
                    <a:pt x="51711" y="33906"/>
                    <a:pt x="51324" y="34581"/>
                    <a:pt x="51021" y="35287"/>
                  </a:cubicBezTo>
                  <a:lnTo>
                    <a:pt x="50581" y="35856"/>
                  </a:lnTo>
                  <a:cubicBezTo>
                    <a:pt x="50125" y="36493"/>
                    <a:pt x="49738" y="37176"/>
                    <a:pt x="49427" y="37897"/>
                  </a:cubicBezTo>
                  <a:lnTo>
                    <a:pt x="49017" y="38436"/>
                  </a:lnTo>
                  <a:cubicBezTo>
                    <a:pt x="48554" y="39081"/>
                    <a:pt x="48160" y="39772"/>
                    <a:pt x="47841" y="40508"/>
                  </a:cubicBezTo>
                  <a:lnTo>
                    <a:pt x="47446" y="41016"/>
                  </a:lnTo>
                  <a:cubicBezTo>
                    <a:pt x="46976" y="41669"/>
                    <a:pt x="46574" y="42367"/>
                    <a:pt x="46247" y="43103"/>
                  </a:cubicBezTo>
                  <a:cubicBezTo>
                    <a:pt x="46126" y="43263"/>
                    <a:pt x="45989" y="43437"/>
                    <a:pt x="45875" y="43596"/>
                  </a:cubicBezTo>
                  <a:cubicBezTo>
                    <a:pt x="45397" y="44257"/>
                    <a:pt x="44988" y="44970"/>
                    <a:pt x="44654" y="45714"/>
                  </a:cubicBezTo>
                  <a:lnTo>
                    <a:pt x="44305" y="46177"/>
                  </a:lnTo>
                  <a:cubicBezTo>
                    <a:pt x="43826" y="46852"/>
                    <a:pt x="43409" y="47573"/>
                    <a:pt x="43060" y="48324"/>
                  </a:cubicBezTo>
                  <a:lnTo>
                    <a:pt x="42741" y="48764"/>
                  </a:lnTo>
                  <a:cubicBezTo>
                    <a:pt x="42240" y="49447"/>
                    <a:pt x="41815" y="50176"/>
                    <a:pt x="41466" y="50942"/>
                  </a:cubicBezTo>
                  <a:cubicBezTo>
                    <a:pt x="41360" y="51071"/>
                    <a:pt x="41261" y="51208"/>
                    <a:pt x="41163" y="51345"/>
                  </a:cubicBezTo>
                  <a:cubicBezTo>
                    <a:pt x="40662" y="52035"/>
                    <a:pt x="40237" y="52779"/>
                    <a:pt x="39873" y="53545"/>
                  </a:cubicBezTo>
                  <a:lnTo>
                    <a:pt x="39592" y="53925"/>
                  </a:lnTo>
                  <a:cubicBezTo>
                    <a:pt x="39091" y="54638"/>
                    <a:pt x="38651" y="55382"/>
                    <a:pt x="38279" y="56164"/>
                  </a:cubicBezTo>
                  <a:cubicBezTo>
                    <a:pt x="38196" y="56277"/>
                    <a:pt x="38112" y="56384"/>
                    <a:pt x="38021" y="56505"/>
                  </a:cubicBezTo>
                  <a:cubicBezTo>
                    <a:pt x="37505" y="57218"/>
                    <a:pt x="37057" y="57977"/>
                    <a:pt x="36685" y="58774"/>
                  </a:cubicBezTo>
                  <a:lnTo>
                    <a:pt x="36450" y="59085"/>
                  </a:lnTo>
                  <a:cubicBezTo>
                    <a:pt x="35927" y="59814"/>
                    <a:pt x="35471" y="60588"/>
                    <a:pt x="35092" y="61392"/>
                  </a:cubicBezTo>
                  <a:cubicBezTo>
                    <a:pt x="35016" y="61483"/>
                    <a:pt x="34948" y="61574"/>
                    <a:pt x="34887" y="61665"/>
                  </a:cubicBezTo>
                  <a:cubicBezTo>
                    <a:pt x="34356" y="62402"/>
                    <a:pt x="33893" y="63183"/>
                    <a:pt x="33498" y="64003"/>
                  </a:cubicBezTo>
                  <a:lnTo>
                    <a:pt x="33308" y="64246"/>
                  </a:lnTo>
                  <a:cubicBezTo>
                    <a:pt x="32770" y="64989"/>
                    <a:pt x="32307" y="65786"/>
                    <a:pt x="31904" y="66613"/>
                  </a:cubicBezTo>
                  <a:cubicBezTo>
                    <a:pt x="31844" y="66682"/>
                    <a:pt x="31791" y="66750"/>
                    <a:pt x="31745" y="66826"/>
                  </a:cubicBezTo>
                  <a:cubicBezTo>
                    <a:pt x="31199" y="67577"/>
                    <a:pt x="30728" y="68374"/>
                    <a:pt x="30318" y="69209"/>
                  </a:cubicBezTo>
                  <a:lnTo>
                    <a:pt x="30167" y="69406"/>
                  </a:lnTo>
                  <a:cubicBezTo>
                    <a:pt x="29620" y="70173"/>
                    <a:pt x="29142" y="70977"/>
                    <a:pt x="28725" y="71819"/>
                  </a:cubicBezTo>
                  <a:lnTo>
                    <a:pt x="28596" y="71986"/>
                  </a:lnTo>
                  <a:cubicBezTo>
                    <a:pt x="28049" y="72760"/>
                    <a:pt x="27564" y="73580"/>
                    <a:pt x="27146" y="74430"/>
                  </a:cubicBezTo>
                  <a:lnTo>
                    <a:pt x="27032" y="74566"/>
                  </a:lnTo>
                  <a:cubicBezTo>
                    <a:pt x="26471" y="75348"/>
                    <a:pt x="25978" y="76168"/>
                    <a:pt x="25553" y="77025"/>
                  </a:cubicBezTo>
                  <a:cubicBezTo>
                    <a:pt x="25522" y="77071"/>
                    <a:pt x="25492" y="77109"/>
                    <a:pt x="25454" y="77147"/>
                  </a:cubicBezTo>
                  <a:cubicBezTo>
                    <a:pt x="24892" y="77936"/>
                    <a:pt x="24391" y="78771"/>
                    <a:pt x="23967" y="79636"/>
                  </a:cubicBezTo>
                  <a:cubicBezTo>
                    <a:pt x="23936" y="79666"/>
                    <a:pt x="23906" y="79697"/>
                    <a:pt x="23891" y="79742"/>
                  </a:cubicBezTo>
                  <a:cubicBezTo>
                    <a:pt x="23321" y="80531"/>
                    <a:pt x="22813" y="81366"/>
                    <a:pt x="22373" y="82231"/>
                  </a:cubicBezTo>
                  <a:lnTo>
                    <a:pt x="22312" y="82322"/>
                  </a:lnTo>
                  <a:cubicBezTo>
                    <a:pt x="21743" y="83119"/>
                    <a:pt x="21227" y="83961"/>
                    <a:pt x="20787" y="84842"/>
                  </a:cubicBezTo>
                  <a:lnTo>
                    <a:pt x="20749" y="84902"/>
                  </a:lnTo>
                  <a:cubicBezTo>
                    <a:pt x="20172" y="85707"/>
                    <a:pt x="19648" y="86564"/>
                    <a:pt x="19193" y="87452"/>
                  </a:cubicBezTo>
                  <a:cubicBezTo>
                    <a:pt x="19193" y="87460"/>
                    <a:pt x="19186" y="87467"/>
                    <a:pt x="19178" y="87483"/>
                  </a:cubicBezTo>
                  <a:cubicBezTo>
                    <a:pt x="18594" y="88295"/>
                    <a:pt x="18070" y="89160"/>
                    <a:pt x="17607" y="90048"/>
                  </a:cubicBezTo>
                  <a:lnTo>
                    <a:pt x="17599" y="90048"/>
                  </a:lnTo>
                  <a:cubicBezTo>
                    <a:pt x="17008" y="90882"/>
                    <a:pt x="16484" y="91755"/>
                    <a:pt x="16013" y="92658"/>
                  </a:cubicBezTo>
                  <a:cubicBezTo>
                    <a:pt x="15421" y="93485"/>
                    <a:pt x="14890" y="94358"/>
                    <a:pt x="14420" y="95269"/>
                  </a:cubicBezTo>
                  <a:cubicBezTo>
                    <a:pt x="13828" y="96104"/>
                    <a:pt x="13297" y="96976"/>
                    <a:pt x="12826" y="97887"/>
                  </a:cubicBezTo>
                  <a:cubicBezTo>
                    <a:pt x="12234" y="98714"/>
                    <a:pt x="11703" y="99594"/>
                    <a:pt x="11232" y="100505"/>
                  </a:cubicBezTo>
                  <a:cubicBezTo>
                    <a:pt x="10648" y="101340"/>
                    <a:pt x="10117" y="102205"/>
                    <a:pt x="9639" y="103108"/>
                  </a:cubicBezTo>
                  <a:cubicBezTo>
                    <a:pt x="9054" y="103950"/>
                    <a:pt x="8523" y="104823"/>
                    <a:pt x="8045" y="105726"/>
                  </a:cubicBezTo>
                  <a:cubicBezTo>
                    <a:pt x="7461" y="106569"/>
                    <a:pt x="6930" y="107434"/>
                    <a:pt x="6451" y="108337"/>
                  </a:cubicBezTo>
                  <a:cubicBezTo>
                    <a:pt x="1" y="117580"/>
                    <a:pt x="1504" y="128599"/>
                    <a:pt x="9851" y="133061"/>
                  </a:cubicBezTo>
                  <a:cubicBezTo>
                    <a:pt x="12202" y="134316"/>
                    <a:pt x="14865" y="134910"/>
                    <a:pt x="17626" y="134910"/>
                  </a:cubicBezTo>
                  <a:cubicBezTo>
                    <a:pt x="24670" y="134910"/>
                    <a:pt x="32351" y="131039"/>
                    <a:pt x="37110" y="124372"/>
                  </a:cubicBezTo>
                  <a:cubicBezTo>
                    <a:pt x="38841" y="121951"/>
                    <a:pt x="40017" y="119409"/>
                    <a:pt x="40662" y="116882"/>
                  </a:cubicBezTo>
                  <a:cubicBezTo>
                    <a:pt x="41041" y="115986"/>
                    <a:pt x="41345" y="115060"/>
                    <a:pt x="41588" y="114112"/>
                  </a:cubicBezTo>
                  <a:cubicBezTo>
                    <a:pt x="41960" y="113216"/>
                    <a:pt x="42271" y="112290"/>
                    <a:pt x="42521" y="111349"/>
                  </a:cubicBezTo>
                  <a:cubicBezTo>
                    <a:pt x="42893" y="110446"/>
                    <a:pt x="43204" y="109521"/>
                    <a:pt x="43447" y="108572"/>
                  </a:cubicBezTo>
                  <a:cubicBezTo>
                    <a:pt x="43826" y="107676"/>
                    <a:pt x="44130" y="106751"/>
                    <a:pt x="44373" y="105802"/>
                  </a:cubicBezTo>
                  <a:cubicBezTo>
                    <a:pt x="44752" y="104907"/>
                    <a:pt x="45063" y="103981"/>
                    <a:pt x="45299" y="103032"/>
                  </a:cubicBezTo>
                  <a:cubicBezTo>
                    <a:pt x="45678" y="102137"/>
                    <a:pt x="45989" y="101203"/>
                    <a:pt x="46232" y="100255"/>
                  </a:cubicBezTo>
                  <a:cubicBezTo>
                    <a:pt x="46612" y="99359"/>
                    <a:pt x="46923" y="98433"/>
                    <a:pt x="47158" y="97485"/>
                  </a:cubicBezTo>
                  <a:cubicBezTo>
                    <a:pt x="47545" y="96589"/>
                    <a:pt x="47856" y="95656"/>
                    <a:pt x="48091" y="94707"/>
                  </a:cubicBezTo>
                  <a:cubicBezTo>
                    <a:pt x="48471" y="93804"/>
                    <a:pt x="48782" y="92878"/>
                    <a:pt x="49017" y="91930"/>
                  </a:cubicBezTo>
                  <a:cubicBezTo>
                    <a:pt x="49404" y="91027"/>
                    <a:pt x="49715" y="90093"/>
                    <a:pt x="49951" y="89137"/>
                  </a:cubicBezTo>
                  <a:cubicBezTo>
                    <a:pt x="50338" y="88242"/>
                    <a:pt x="50649" y="87308"/>
                    <a:pt x="50877" y="86359"/>
                  </a:cubicBezTo>
                  <a:cubicBezTo>
                    <a:pt x="51271" y="85464"/>
                    <a:pt x="51582" y="84531"/>
                    <a:pt x="51810" y="83582"/>
                  </a:cubicBezTo>
                  <a:cubicBezTo>
                    <a:pt x="52205" y="82687"/>
                    <a:pt x="52516" y="81753"/>
                    <a:pt x="52736" y="80804"/>
                  </a:cubicBezTo>
                  <a:cubicBezTo>
                    <a:pt x="53138" y="79909"/>
                    <a:pt x="53449" y="78976"/>
                    <a:pt x="53669" y="78019"/>
                  </a:cubicBezTo>
                  <a:cubicBezTo>
                    <a:pt x="54064" y="77124"/>
                    <a:pt x="54375" y="76198"/>
                    <a:pt x="54595" y="75242"/>
                  </a:cubicBezTo>
                  <a:cubicBezTo>
                    <a:pt x="54997" y="74354"/>
                    <a:pt x="55308" y="73428"/>
                    <a:pt x="55528" y="72472"/>
                  </a:cubicBezTo>
                  <a:cubicBezTo>
                    <a:pt x="55931" y="71576"/>
                    <a:pt x="56242" y="70651"/>
                    <a:pt x="56454" y="69694"/>
                  </a:cubicBezTo>
                  <a:cubicBezTo>
                    <a:pt x="56857" y="68807"/>
                    <a:pt x="57168" y="67873"/>
                    <a:pt x="57373" y="66925"/>
                  </a:cubicBezTo>
                  <a:cubicBezTo>
                    <a:pt x="57782" y="66037"/>
                    <a:pt x="58101" y="65111"/>
                    <a:pt x="58306" y="64155"/>
                  </a:cubicBezTo>
                  <a:cubicBezTo>
                    <a:pt x="58716" y="63267"/>
                    <a:pt x="59027" y="62341"/>
                    <a:pt x="59232" y="61385"/>
                  </a:cubicBezTo>
                  <a:cubicBezTo>
                    <a:pt x="59649" y="60497"/>
                    <a:pt x="59953" y="59571"/>
                    <a:pt x="60158" y="58615"/>
                  </a:cubicBezTo>
                  <a:cubicBezTo>
                    <a:pt x="60575" y="57727"/>
                    <a:pt x="60886" y="56801"/>
                    <a:pt x="61084" y="55845"/>
                  </a:cubicBezTo>
                  <a:cubicBezTo>
                    <a:pt x="61501" y="54957"/>
                    <a:pt x="61812" y="54024"/>
                    <a:pt x="62002" y="53067"/>
                  </a:cubicBezTo>
                  <a:cubicBezTo>
                    <a:pt x="62434" y="52179"/>
                    <a:pt x="62753" y="51246"/>
                    <a:pt x="62935" y="50282"/>
                  </a:cubicBezTo>
                  <a:cubicBezTo>
                    <a:pt x="63368" y="49402"/>
                    <a:pt x="63679" y="48469"/>
                    <a:pt x="63861" y="47505"/>
                  </a:cubicBezTo>
                  <a:cubicBezTo>
                    <a:pt x="64301" y="46624"/>
                    <a:pt x="64612" y="45691"/>
                    <a:pt x="64794" y="44727"/>
                  </a:cubicBezTo>
                  <a:cubicBezTo>
                    <a:pt x="65235" y="43847"/>
                    <a:pt x="65546" y="42914"/>
                    <a:pt x="65720" y="41950"/>
                  </a:cubicBezTo>
                  <a:cubicBezTo>
                    <a:pt x="66160" y="41069"/>
                    <a:pt x="66472" y="40136"/>
                    <a:pt x="66646" y="39180"/>
                  </a:cubicBezTo>
                  <a:cubicBezTo>
                    <a:pt x="67094" y="38307"/>
                    <a:pt x="67405" y="37374"/>
                    <a:pt x="67564" y="36410"/>
                  </a:cubicBezTo>
                  <a:cubicBezTo>
                    <a:pt x="68027" y="35537"/>
                    <a:pt x="68338" y="34596"/>
                    <a:pt x="68490" y="33625"/>
                  </a:cubicBezTo>
                  <a:cubicBezTo>
                    <a:pt x="68961" y="32752"/>
                    <a:pt x="69272" y="31811"/>
                    <a:pt x="69424" y="30832"/>
                  </a:cubicBezTo>
                  <a:cubicBezTo>
                    <a:pt x="69887" y="29975"/>
                    <a:pt x="70190" y="29041"/>
                    <a:pt x="70334" y="28077"/>
                  </a:cubicBezTo>
                  <a:cubicBezTo>
                    <a:pt x="70812" y="27220"/>
                    <a:pt x="71124" y="26271"/>
                    <a:pt x="71253" y="25300"/>
                  </a:cubicBezTo>
                  <a:cubicBezTo>
                    <a:pt x="71738" y="24442"/>
                    <a:pt x="72057" y="23501"/>
                    <a:pt x="72171" y="22530"/>
                  </a:cubicBezTo>
                  <a:cubicBezTo>
                    <a:pt x="72679" y="21680"/>
                    <a:pt x="72990" y="20739"/>
                    <a:pt x="73104" y="19760"/>
                  </a:cubicBezTo>
                  <a:cubicBezTo>
                    <a:pt x="73613" y="18902"/>
                    <a:pt x="73931" y="17946"/>
                    <a:pt x="74022" y="16960"/>
                  </a:cubicBezTo>
                  <a:cubicBezTo>
                    <a:pt x="74554" y="16125"/>
                    <a:pt x="74872" y="15169"/>
                    <a:pt x="74941" y="14182"/>
                  </a:cubicBezTo>
                  <a:cubicBezTo>
                    <a:pt x="75510" y="13272"/>
                    <a:pt x="75813" y="12323"/>
                    <a:pt x="75851" y="11412"/>
                  </a:cubicBezTo>
                  <a:cubicBezTo>
                    <a:pt x="76413" y="10585"/>
                    <a:pt x="76732" y="9621"/>
                    <a:pt x="76777" y="8635"/>
                  </a:cubicBezTo>
                  <a:cubicBezTo>
                    <a:pt x="77384" y="7732"/>
                    <a:pt x="77688" y="6760"/>
                    <a:pt x="77688" y="5865"/>
                  </a:cubicBezTo>
                  <a:cubicBezTo>
                    <a:pt x="79137" y="3831"/>
                    <a:pt x="78826" y="1387"/>
                    <a:pt x="76975" y="409"/>
                  </a:cubicBezTo>
                  <a:cubicBezTo>
                    <a:pt x="76451" y="132"/>
                    <a:pt x="75863" y="1"/>
                    <a:pt x="75256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3"/>
            <p:cNvSpPr/>
            <p:nvPr/>
          </p:nvSpPr>
          <p:spPr>
            <a:xfrm>
              <a:off x="2335203" y="-797638"/>
              <a:ext cx="3843866" cy="6593603"/>
            </a:xfrm>
            <a:custGeom>
              <a:avLst/>
              <a:gdLst/>
              <a:ahLst/>
              <a:cxnLst/>
              <a:rect l="l" t="t" r="r" b="b"/>
              <a:pathLst>
                <a:path w="78667" h="134942" extrusionOk="0">
                  <a:moveTo>
                    <a:pt x="3872" y="1"/>
                  </a:moveTo>
                  <a:cubicBezTo>
                    <a:pt x="3266" y="1"/>
                    <a:pt x="2681" y="132"/>
                    <a:pt x="2163" y="410"/>
                  </a:cubicBezTo>
                  <a:cubicBezTo>
                    <a:pt x="319" y="1397"/>
                    <a:pt x="0" y="3825"/>
                    <a:pt x="1442" y="5859"/>
                  </a:cubicBezTo>
                  <a:cubicBezTo>
                    <a:pt x="1442" y="6762"/>
                    <a:pt x="1730" y="7726"/>
                    <a:pt x="2338" y="8629"/>
                  </a:cubicBezTo>
                  <a:cubicBezTo>
                    <a:pt x="2360" y="9540"/>
                    <a:pt x="2664" y="10496"/>
                    <a:pt x="3241" y="11407"/>
                  </a:cubicBezTo>
                  <a:cubicBezTo>
                    <a:pt x="3301" y="12393"/>
                    <a:pt x="3620" y="13349"/>
                    <a:pt x="4151" y="14176"/>
                  </a:cubicBezTo>
                  <a:cubicBezTo>
                    <a:pt x="4227" y="15163"/>
                    <a:pt x="4531" y="16119"/>
                    <a:pt x="5054" y="16962"/>
                  </a:cubicBezTo>
                  <a:cubicBezTo>
                    <a:pt x="5145" y="17941"/>
                    <a:pt x="5457" y="18897"/>
                    <a:pt x="5965" y="19747"/>
                  </a:cubicBezTo>
                  <a:cubicBezTo>
                    <a:pt x="6071" y="20726"/>
                    <a:pt x="6382" y="21667"/>
                    <a:pt x="6876" y="22517"/>
                  </a:cubicBezTo>
                  <a:cubicBezTo>
                    <a:pt x="6997" y="23488"/>
                    <a:pt x="7301" y="24429"/>
                    <a:pt x="7786" y="25287"/>
                  </a:cubicBezTo>
                  <a:cubicBezTo>
                    <a:pt x="7915" y="26258"/>
                    <a:pt x="8226" y="27206"/>
                    <a:pt x="8697" y="28064"/>
                  </a:cubicBezTo>
                  <a:cubicBezTo>
                    <a:pt x="8834" y="29028"/>
                    <a:pt x="9145" y="29961"/>
                    <a:pt x="9608" y="30819"/>
                  </a:cubicBezTo>
                  <a:cubicBezTo>
                    <a:pt x="9744" y="31798"/>
                    <a:pt x="10055" y="32746"/>
                    <a:pt x="10518" y="33619"/>
                  </a:cubicBezTo>
                  <a:cubicBezTo>
                    <a:pt x="10670" y="34583"/>
                    <a:pt x="10981" y="35516"/>
                    <a:pt x="11429" y="36389"/>
                  </a:cubicBezTo>
                  <a:cubicBezTo>
                    <a:pt x="11596" y="37353"/>
                    <a:pt x="11899" y="38294"/>
                    <a:pt x="12347" y="39166"/>
                  </a:cubicBezTo>
                  <a:cubicBezTo>
                    <a:pt x="12514" y="40130"/>
                    <a:pt x="12818" y="41064"/>
                    <a:pt x="13258" y="41936"/>
                  </a:cubicBezTo>
                  <a:cubicBezTo>
                    <a:pt x="13425" y="42900"/>
                    <a:pt x="13728" y="43834"/>
                    <a:pt x="14169" y="44706"/>
                  </a:cubicBezTo>
                  <a:cubicBezTo>
                    <a:pt x="14343" y="45670"/>
                    <a:pt x="14654" y="46603"/>
                    <a:pt x="15087" y="47484"/>
                  </a:cubicBezTo>
                  <a:cubicBezTo>
                    <a:pt x="15269" y="48448"/>
                    <a:pt x="15580" y="49381"/>
                    <a:pt x="15997" y="50261"/>
                  </a:cubicBezTo>
                  <a:cubicBezTo>
                    <a:pt x="16187" y="51225"/>
                    <a:pt x="16498" y="52159"/>
                    <a:pt x="16923" y="53039"/>
                  </a:cubicBezTo>
                  <a:cubicBezTo>
                    <a:pt x="17113" y="54003"/>
                    <a:pt x="17417" y="54928"/>
                    <a:pt x="17834" y="55809"/>
                  </a:cubicBezTo>
                  <a:cubicBezTo>
                    <a:pt x="18031" y="56765"/>
                    <a:pt x="18342" y="57698"/>
                    <a:pt x="18752" y="58586"/>
                  </a:cubicBezTo>
                  <a:cubicBezTo>
                    <a:pt x="18950" y="59535"/>
                    <a:pt x="19261" y="60468"/>
                    <a:pt x="19663" y="61356"/>
                  </a:cubicBezTo>
                  <a:cubicBezTo>
                    <a:pt x="19860" y="62312"/>
                    <a:pt x="20171" y="63246"/>
                    <a:pt x="20581" y="64134"/>
                  </a:cubicBezTo>
                  <a:cubicBezTo>
                    <a:pt x="20786" y="65082"/>
                    <a:pt x="21090" y="66016"/>
                    <a:pt x="21492" y="66904"/>
                  </a:cubicBezTo>
                  <a:cubicBezTo>
                    <a:pt x="21704" y="67852"/>
                    <a:pt x="22008" y="68786"/>
                    <a:pt x="22410" y="69673"/>
                  </a:cubicBezTo>
                  <a:cubicBezTo>
                    <a:pt x="22623" y="70622"/>
                    <a:pt x="22926" y="71548"/>
                    <a:pt x="23321" y="72443"/>
                  </a:cubicBezTo>
                  <a:cubicBezTo>
                    <a:pt x="23533" y="73392"/>
                    <a:pt x="23844" y="74325"/>
                    <a:pt x="24247" y="75213"/>
                  </a:cubicBezTo>
                  <a:cubicBezTo>
                    <a:pt x="24451" y="76162"/>
                    <a:pt x="24755" y="77088"/>
                    <a:pt x="25157" y="77983"/>
                  </a:cubicBezTo>
                  <a:cubicBezTo>
                    <a:pt x="25370" y="78939"/>
                    <a:pt x="25681" y="79873"/>
                    <a:pt x="26075" y="80768"/>
                  </a:cubicBezTo>
                  <a:cubicBezTo>
                    <a:pt x="26296" y="81725"/>
                    <a:pt x="26607" y="82650"/>
                    <a:pt x="26994" y="83553"/>
                  </a:cubicBezTo>
                  <a:cubicBezTo>
                    <a:pt x="27214" y="84502"/>
                    <a:pt x="27525" y="85435"/>
                    <a:pt x="27912" y="86331"/>
                  </a:cubicBezTo>
                  <a:cubicBezTo>
                    <a:pt x="28140" y="87280"/>
                    <a:pt x="28451" y="88213"/>
                    <a:pt x="28838" y="89108"/>
                  </a:cubicBezTo>
                  <a:cubicBezTo>
                    <a:pt x="29065" y="90057"/>
                    <a:pt x="29369" y="90990"/>
                    <a:pt x="29748" y="91886"/>
                  </a:cubicBezTo>
                  <a:cubicBezTo>
                    <a:pt x="29984" y="92835"/>
                    <a:pt x="30287" y="93760"/>
                    <a:pt x="30667" y="94656"/>
                  </a:cubicBezTo>
                  <a:cubicBezTo>
                    <a:pt x="30902" y="95604"/>
                    <a:pt x="31205" y="96538"/>
                    <a:pt x="31585" y="97441"/>
                  </a:cubicBezTo>
                  <a:cubicBezTo>
                    <a:pt x="31820" y="98382"/>
                    <a:pt x="32131" y="99308"/>
                    <a:pt x="32503" y="100211"/>
                  </a:cubicBezTo>
                  <a:cubicBezTo>
                    <a:pt x="32731" y="101152"/>
                    <a:pt x="33034" y="102078"/>
                    <a:pt x="33414" y="102981"/>
                  </a:cubicBezTo>
                  <a:cubicBezTo>
                    <a:pt x="33649" y="103922"/>
                    <a:pt x="33960" y="104848"/>
                    <a:pt x="34340" y="105751"/>
                  </a:cubicBezTo>
                  <a:cubicBezTo>
                    <a:pt x="34575" y="106692"/>
                    <a:pt x="34878" y="107618"/>
                    <a:pt x="35250" y="108521"/>
                  </a:cubicBezTo>
                  <a:cubicBezTo>
                    <a:pt x="35493" y="109462"/>
                    <a:pt x="35797" y="110388"/>
                    <a:pt x="36169" y="111291"/>
                  </a:cubicBezTo>
                  <a:cubicBezTo>
                    <a:pt x="36411" y="112232"/>
                    <a:pt x="36715" y="113157"/>
                    <a:pt x="37087" y="114061"/>
                  </a:cubicBezTo>
                  <a:cubicBezTo>
                    <a:pt x="37322" y="115002"/>
                    <a:pt x="37626" y="115935"/>
                    <a:pt x="37997" y="116838"/>
                  </a:cubicBezTo>
                  <a:cubicBezTo>
                    <a:pt x="38718" y="119555"/>
                    <a:pt x="39925" y="122112"/>
                    <a:pt x="41572" y="124389"/>
                  </a:cubicBezTo>
                  <a:cubicBezTo>
                    <a:pt x="46334" y="131058"/>
                    <a:pt x="53968" y="134942"/>
                    <a:pt x="61013" y="134942"/>
                  </a:cubicBezTo>
                  <a:cubicBezTo>
                    <a:pt x="63779" y="134942"/>
                    <a:pt x="66455" y="134343"/>
                    <a:pt x="68831" y="133078"/>
                  </a:cubicBezTo>
                  <a:cubicBezTo>
                    <a:pt x="77255" y="128593"/>
                    <a:pt x="78666" y="117650"/>
                    <a:pt x="72269" y="108422"/>
                  </a:cubicBezTo>
                  <a:cubicBezTo>
                    <a:pt x="71798" y="107519"/>
                    <a:pt x="71275" y="106639"/>
                    <a:pt x="70690" y="105804"/>
                  </a:cubicBezTo>
                  <a:cubicBezTo>
                    <a:pt x="70220" y="104901"/>
                    <a:pt x="69688" y="104028"/>
                    <a:pt x="69104" y="103193"/>
                  </a:cubicBezTo>
                  <a:cubicBezTo>
                    <a:pt x="68634" y="102290"/>
                    <a:pt x="68110" y="101410"/>
                    <a:pt x="67518" y="100575"/>
                  </a:cubicBezTo>
                  <a:cubicBezTo>
                    <a:pt x="67055" y="99672"/>
                    <a:pt x="66532" y="98799"/>
                    <a:pt x="65947" y="97972"/>
                  </a:cubicBezTo>
                  <a:cubicBezTo>
                    <a:pt x="65477" y="97062"/>
                    <a:pt x="64953" y="96181"/>
                    <a:pt x="64361" y="95354"/>
                  </a:cubicBezTo>
                  <a:cubicBezTo>
                    <a:pt x="63898" y="94443"/>
                    <a:pt x="63367" y="93571"/>
                    <a:pt x="62775" y="92744"/>
                  </a:cubicBezTo>
                  <a:cubicBezTo>
                    <a:pt x="62320" y="91833"/>
                    <a:pt x="61788" y="90953"/>
                    <a:pt x="61189" y="90125"/>
                  </a:cubicBezTo>
                  <a:cubicBezTo>
                    <a:pt x="60734" y="89215"/>
                    <a:pt x="60202" y="88342"/>
                    <a:pt x="59618" y="87507"/>
                  </a:cubicBezTo>
                  <a:cubicBezTo>
                    <a:pt x="59163" y="86597"/>
                    <a:pt x="58632" y="85731"/>
                    <a:pt x="58032" y="84904"/>
                  </a:cubicBezTo>
                  <a:cubicBezTo>
                    <a:pt x="57584" y="84009"/>
                    <a:pt x="57061" y="83151"/>
                    <a:pt x="56476" y="82339"/>
                  </a:cubicBezTo>
                  <a:cubicBezTo>
                    <a:pt x="56469" y="82324"/>
                    <a:pt x="56461" y="82309"/>
                    <a:pt x="56461" y="82301"/>
                  </a:cubicBezTo>
                  <a:cubicBezTo>
                    <a:pt x="56013" y="81413"/>
                    <a:pt x="55497" y="80563"/>
                    <a:pt x="54921" y="79759"/>
                  </a:cubicBezTo>
                  <a:lnTo>
                    <a:pt x="54875" y="79698"/>
                  </a:lnTo>
                  <a:cubicBezTo>
                    <a:pt x="54435" y="78818"/>
                    <a:pt x="53926" y="77968"/>
                    <a:pt x="53357" y="77164"/>
                  </a:cubicBezTo>
                  <a:lnTo>
                    <a:pt x="53297" y="77088"/>
                  </a:lnTo>
                  <a:cubicBezTo>
                    <a:pt x="52864" y="76215"/>
                    <a:pt x="52363" y="75373"/>
                    <a:pt x="51802" y="74576"/>
                  </a:cubicBezTo>
                  <a:cubicBezTo>
                    <a:pt x="51771" y="74546"/>
                    <a:pt x="51748" y="74508"/>
                    <a:pt x="51726" y="74470"/>
                  </a:cubicBezTo>
                  <a:cubicBezTo>
                    <a:pt x="51293" y="73612"/>
                    <a:pt x="50792" y="72785"/>
                    <a:pt x="50238" y="71996"/>
                  </a:cubicBezTo>
                  <a:cubicBezTo>
                    <a:pt x="50208" y="71950"/>
                    <a:pt x="50178" y="71912"/>
                    <a:pt x="50140" y="71874"/>
                  </a:cubicBezTo>
                  <a:cubicBezTo>
                    <a:pt x="49722" y="71017"/>
                    <a:pt x="49237" y="70190"/>
                    <a:pt x="48683" y="69415"/>
                  </a:cubicBezTo>
                  <a:lnTo>
                    <a:pt x="48569" y="69264"/>
                  </a:lnTo>
                  <a:cubicBezTo>
                    <a:pt x="48151" y="68421"/>
                    <a:pt x="47666" y="67609"/>
                    <a:pt x="47127" y="66835"/>
                  </a:cubicBezTo>
                  <a:cubicBezTo>
                    <a:pt x="47074" y="66782"/>
                    <a:pt x="47028" y="66721"/>
                    <a:pt x="46990" y="66653"/>
                  </a:cubicBezTo>
                  <a:cubicBezTo>
                    <a:pt x="46580" y="65818"/>
                    <a:pt x="46102" y="65014"/>
                    <a:pt x="45564" y="64255"/>
                  </a:cubicBezTo>
                  <a:lnTo>
                    <a:pt x="45412" y="64050"/>
                  </a:lnTo>
                  <a:cubicBezTo>
                    <a:pt x="45010" y="63215"/>
                    <a:pt x="44539" y="62426"/>
                    <a:pt x="44008" y="61675"/>
                  </a:cubicBezTo>
                  <a:lnTo>
                    <a:pt x="43826" y="61432"/>
                  </a:lnTo>
                  <a:cubicBezTo>
                    <a:pt x="43431" y="60612"/>
                    <a:pt x="42968" y="59831"/>
                    <a:pt x="42437" y="59095"/>
                  </a:cubicBezTo>
                  <a:lnTo>
                    <a:pt x="42240" y="58821"/>
                  </a:lnTo>
                  <a:cubicBezTo>
                    <a:pt x="41860" y="58009"/>
                    <a:pt x="41405" y="57243"/>
                    <a:pt x="40881" y="56514"/>
                  </a:cubicBezTo>
                  <a:lnTo>
                    <a:pt x="40654" y="56211"/>
                  </a:lnTo>
                  <a:cubicBezTo>
                    <a:pt x="40282" y="55414"/>
                    <a:pt x="39834" y="54648"/>
                    <a:pt x="39318" y="53934"/>
                  </a:cubicBezTo>
                  <a:lnTo>
                    <a:pt x="39068" y="53593"/>
                  </a:lnTo>
                  <a:cubicBezTo>
                    <a:pt x="38703" y="52811"/>
                    <a:pt x="38271" y="52060"/>
                    <a:pt x="37762" y="51354"/>
                  </a:cubicBezTo>
                  <a:cubicBezTo>
                    <a:pt x="37679" y="51225"/>
                    <a:pt x="37588" y="51104"/>
                    <a:pt x="37489" y="50982"/>
                  </a:cubicBezTo>
                  <a:cubicBezTo>
                    <a:pt x="37132" y="50208"/>
                    <a:pt x="36700" y="49472"/>
                    <a:pt x="36207" y="48774"/>
                  </a:cubicBezTo>
                  <a:lnTo>
                    <a:pt x="35903" y="48364"/>
                  </a:lnTo>
                  <a:cubicBezTo>
                    <a:pt x="35554" y="47598"/>
                    <a:pt x="35137" y="46869"/>
                    <a:pt x="34643" y="46186"/>
                  </a:cubicBezTo>
                  <a:lnTo>
                    <a:pt x="34317" y="45761"/>
                  </a:lnTo>
                  <a:cubicBezTo>
                    <a:pt x="33983" y="45002"/>
                    <a:pt x="33573" y="44274"/>
                    <a:pt x="33088" y="43606"/>
                  </a:cubicBezTo>
                  <a:cubicBezTo>
                    <a:pt x="32974" y="43454"/>
                    <a:pt x="32860" y="43295"/>
                    <a:pt x="32738" y="43143"/>
                  </a:cubicBezTo>
                  <a:cubicBezTo>
                    <a:pt x="32405" y="42392"/>
                    <a:pt x="31995" y="41686"/>
                    <a:pt x="31524" y="41026"/>
                  </a:cubicBezTo>
                  <a:lnTo>
                    <a:pt x="31160" y="40540"/>
                  </a:lnTo>
                  <a:cubicBezTo>
                    <a:pt x="30834" y="39804"/>
                    <a:pt x="30431" y="39098"/>
                    <a:pt x="29969" y="38446"/>
                  </a:cubicBezTo>
                  <a:lnTo>
                    <a:pt x="29574" y="37929"/>
                  </a:lnTo>
                  <a:cubicBezTo>
                    <a:pt x="29255" y="37201"/>
                    <a:pt x="28868" y="36510"/>
                    <a:pt x="28405" y="35865"/>
                  </a:cubicBezTo>
                  <a:lnTo>
                    <a:pt x="27988" y="35327"/>
                  </a:lnTo>
                  <a:cubicBezTo>
                    <a:pt x="27684" y="34606"/>
                    <a:pt x="27297" y="33923"/>
                    <a:pt x="26842" y="33285"/>
                  </a:cubicBezTo>
                  <a:cubicBezTo>
                    <a:pt x="26698" y="33088"/>
                    <a:pt x="26561" y="32898"/>
                    <a:pt x="26409" y="32716"/>
                  </a:cubicBezTo>
                  <a:cubicBezTo>
                    <a:pt x="26113" y="32003"/>
                    <a:pt x="25734" y="31327"/>
                    <a:pt x="25286" y="30705"/>
                  </a:cubicBezTo>
                  <a:cubicBezTo>
                    <a:pt x="25134" y="30492"/>
                    <a:pt x="24983" y="30295"/>
                    <a:pt x="24823" y="30098"/>
                  </a:cubicBezTo>
                  <a:cubicBezTo>
                    <a:pt x="24535" y="29400"/>
                    <a:pt x="24163" y="28739"/>
                    <a:pt x="23723" y="28125"/>
                  </a:cubicBezTo>
                  <a:cubicBezTo>
                    <a:pt x="23571" y="27897"/>
                    <a:pt x="23397" y="27685"/>
                    <a:pt x="23230" y="27480"/>
                  </a:cubicBezTo>
                  <a:cubicBezTo>
                    <a:pt x="22949" y="26797"/>
                    <a:pt x="22592" y="26144"/>
                    <a:pt x="22167" y="25545"/>
                  </a:cubicBezTo>
                  <a:cubicBezTo>
                    <a:pt x="22008" y="25309"/>
                    <a:pt x="21826" y="25089"/>
                    <a:pt x="21644" y="24869"/>
                  </a:cubicBezTo>
                  <a:cubicBezTo>
                    <a:pt x="21378" y="24194"/>
                    <a:pt x="21036" y="23556"/>
                    <a:pt x="20611" y="22964"/>
                  </a:cubicBezTo>
                  <a:cubicBezTo>
                    <a:pt x="20445" y="22729"/>
                    <a:pt x="20262" y="22501"/>
                    <a:pt x="20073" y="22281"/>
                  </a:cubicBezTo>
                  <a:cubicBezTo>
                    <a:pt x="19815" y="21606"/>
                    <a:pt x="19473" y="20968"/>
                    <a:pt x="19048" y="20384"/>
                  </a:cubicBezTo>
                  <a:cubicBezTo>
                    <a:pt x="18866" y="20134"/>
                    <a:pt x="18676" y="19898"/>
                    <a:pt x="18479" y="19671"/>
                  </a:cubicBezTo>
                  <a:cubicBezTo>
                    <a:pt x="18122" y="18699"/>
                    <a:pt x="17584" y="17812"/>
                    <a:pt x="16885" y="17053"/>
                  </a:cubicBezTo>
                  <a:cubicBezTo>
                    <a:pt x="16650" y="16400"/>
                    <a:pt x="16331" y="15778"/>
                    <a:pt x="15922" y="15216"/>
                  </a:cubicBezTo>
                  <a:cubicBezTo>
                    <a:pt x="15732" y="14943"/>
                    <a:pt x="15519" y="14693"/>
                    <a:pt x="15299" y="14442"/>
                  </a:cubicBezTo>
                  <a:cubicBezTo>
                    <a:pt x="15079" y="13797"/>
                    <a:pt x="14768" y="13190"/>
                    <a:pt x="14366" y="12636"/>
                  </a:cubicBezTo>
                  <a:cubicBezTo>
                    <a:pt x="14169" y="12355"/>
                    <a:pt x="13948" y="12082"/>
                    <a:pt x="13706" y="11839"/>
                  </a:cubicBezTo>
                  <a:cubicBezTo>
                    <a:pt x="13501" y="11202"/>
                    <a:pt x="13197" y="10595"/>
                    <a:pt x="12810" y="10048"/>
                  </a:cubicBezTo>
                  <a:cubicBezTo>
                    <a:pt x="12598" y="9760"/>
                    <a:pt x="12362" y="9487"/>
                    <a:pt x="12112" y="9229"/>
                  </a:cubicBezTo>
                  <a:cubicBezTo>
                    <a:pt x="11922" y="8599"/>
                    <a:pt x="11634" y="8007"/>
                    <a:pt x="11247" y="7476"/>
                  </a:cubicBezTo>
                  <a:cubicBezTo>
                    <a:pt x="11027" y="7164"/>
                    <a:pt x="10784" y="6884"/>
                    <a:pt x="10518" y="6618"/>
                  </a:cubicBezTo>
                  <a:cubicBezTo>
                    <a:pt x="10351" y="5996"/>
                    <a:pt x="10071" y="5411"/>
                    <a:pt x="9691" y="4895"/>
                  </a:cubicBezTo>
                  <a:cubicBezTo>
                    <a:pt x="9463" y="4577"/>
                    <a:pt x="9205" y="4288"/>
                    <a:pt x="8925" y="4015"/>
                  </a:cubicBezTo>
                  <a:cubicBezTo>
                    <a:pt x="8773" y="3400"/>
                    <a:pt x="8500" y="2824"/>
                    <a:pt x="8128" y="2308"/>
                  </a:cubicBezTo>
                  <a:cubicBezTo>
                    <a:pt x="7087" y="853"/>
                    <a:pt x="5413" y="1"/>
                    <a:pt x="3872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04568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226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16" name="Google Shape;16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17" name="Google Shape;17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39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2" name="Google Shape;22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3" name="Google Shape;23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90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8" name="Google Shape;2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24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61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44" name="Google Shape;4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5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7"/>
          <p:cNvSpPr txBox="1">
            <a:spLocks noGrp="1"/>
          </p:cNvSpPr>
          <p:nvPr>
            <p:ph type="subTitle" idx="1"/>
          </p:nvPr>
        </p:nvSpPr>
        <p:spPr>
          <a:xfrm>
            <a:off x="24246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unito Light"/>
              <a:buChar char="●"/>
              <a:defRPr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34" name="Google Shape;334;p7"/>
          <p:cNvSpPr/>
          <p:nvPr/>
        </p:nvSpPr>
        <p:spPr>
          <a:xfrm rot="10800000">
            <a:off x="5524627" y="4234758"/>
            <a:ext cx="3707466" cy="992369"/>
          </a:xfrm>
          <a:custGeom>
            <a:avLst/>
            <a:gdLst/>
            <a:ahLst/>
            <a:cxnLst/>
            <a:rect l="l" t="t" r="r" b="b"/>
            <a:pathLst>
              <a:path w="126115" h="44120" extrusionOk="0">
                <a:moveTo>
                  <a:pt x="23124" y="0"/>
                </a:moveTo>
                <a:cubicBezTo>
                  <a:pt x="21904" y="0"/>
                  <a:pt x="20734" y="17"/>
                  <a:pt x="19564" y="33"/>
                </a:cubicBezTo>
                <a:cubicBezTo>
                  <a:pt x="16416" y="115"/>
                  <a:pt x="13894" y="280"/>
                  <a:pt x="11620" y="577"/>
                </a:cubicBezTo>
                <a:cubicBezTo>
                  <a:pt x="10235" y="742"/>
                  <a:pt x="9065" y="956"/>
                  <a:pt x="8060" y="1187"/>
                </a:cubicBezTo>
                <a:cubicBezTo>
                  <a:pt x="6774" y="1483"/>
                  <a:pt x="5802" y="1780"/>
                  <a:pt x="4978" y="2110"/>
                </a:cubicBezTo>
                <a:cubicBezTo>
                  <a:pt x="3956" y="2538"/>
                  <a:pt x="3182" y="2967"/>
                  <a:pt x="2605" y="3428"/>
                </a:cubicBezTo>
                <a:cubicBezTo>
                  <a:pt x="2357" y="3626"/>
                  <a:pt x="2094" y="3857"/>
                  <a:pt x="1863" y="4104"/>
                </a:cubicBezTo>
                <a:cubicBezTo>
                  <a:pt x="1682" y="4318"/>
                  <a:pt x="1533" y="4532"/>
                  <a:pt x="1385" y="4763"/>
                </a:cubicBezTo>
                <a:cubicBezTo>
                  <a:pt x="1121" y="5208"/>
                  <a:pt x="924" y="5670"/>
                  <a:pt x="825" y="6148"/>
                </a:cubicBezTo>
                <a:cubicBezTo>
                  <a:pt x="726" y="6625"/>
                  <a:pt x="660" y="7136"/>
                  <a:pt x="643" y="7697"/>
                </a:cubicBezTo>
                <a:lnTo>
                  <a:pt x="610" y="8471"/>
                </a:lnTo>
                <a:lnTo>
                  <a:pt x="577" y="9230"/>
                </a:lnTo>
                <a:cubicBezTo>
                  <a:pt x="528" y="10301"/>
                  <a:pt x="512" y="11471"/>
                  <a:pt x="495" y="12806"/>
                </a:cubicBezTo>
                <a:cubicBezTo>
                  <a:pt x="495" y="13630"/>
                  <a:pt x="495" y="14438"/>
                  <a:pt x="495" y="15295"/>
                </a:cubicBezTo>
                <a:lnTo>
                  <a:pt x="495" y="15311"/>
                </a:lnTo>
                <a:lnTo>
                  <a:pt x="495" y="15459"/>
                </a:lnTo>
                <a:cubicBezTo>
                  <a:pt x="512" y="16910"/>
                  <a:pt x="512" y="18426"/>
                  <a:pt x="479" y="19926"/>
                </a:cubicBezTo>
                <a:cubicBezTo>
                  <a:pt x="446" y="21046"/>
                  <a:pt x="396" y="22217"/>
                  <a:pt x="314" y="23420"/>
                </a:cubicBezTo>
                <a:cubicBezTo>
                  <a:pt x="231" y="24573"/>
                  <a:pt x="182" y="25414"/>
                  <a:pt x="149" y="26271"/>
                </a:cubicBezTo>
                <a:cubicBezTo>
                  <a:pt x="67" y="27935"/>
                  <a:pt x="1" y="30127"/>
                  <a:pt x="165" y="32369"/>
                </a:cubicBezTo>
                <a:cubicBezTo>
                  <a:pt x="363" y="34676"/>
                  <a:pt x="726" y="36572"/>
                  <a:pt x="1352" y="38335"/>
                </a:cubicBezTo>
                <a:cubicBezTo>
                  <a:pt x="1566" y="38895"/>
                  <a:pt x="1764" y="39373"/>
                  <a:pt x="1945" y="39785"/>
                </a:cubicBezTo>
                <a:cubicBezTo>
                  <a:pt x="2143" y="40197"/>
                  <a:pt x="2357" y="40642"/>
                  <a:pt x="2638" y="41071"/>
                </a:cubicBezTo>
                <a:cubicBezTo>
                  <a:pt x="2934" y="41549"/>
                  <a:pt x="3247" y="41928"/>
                  <a:pt x="3627" y="42241"/>
                </a:cubicBezTo>
                <a:cubicBezTo>
                  <a:pt x="4022" y="42571"/>
                  <a:pt x="4434" y="42851"/>
                  <a:pt x="4846" y="43049"/>
                </a:cubicBezTo>
                <a:cubicBezTo>
                  <a:pt x="5786" y="43527"/>
                  <a:pt x="6923" y="43856"/>
                  <a:pt x="8126" y="44005"/>
                </a:cubicBezTo>
                <a:cubicBezTo>
                  <a:pt x="8818" y="44087"/>
                  <a:pt x="9527" y="44120"/>
                  <a:pt x="10268" y="44120"/>
                </a:cubicBezTo>
                <a:cubicBezTo>
                  <a:pt x="10862" y="44120"/>
                  <a:pt x="11455" y="44103"/>
                  <a:pt x="12048" y="44037"/>
                </a:cubicBezTo>
                <a:cubicBezTo>
                  <a:pt x="13598" y="43906"/>
                  <a:pt x="15031" y="43675"/>
                  <a:pt x="16301" y="43362"/>
                </a:cubicBezTo>
                <a:cubicBezTo>
                  <a:pt x="17668" y="43032"/>
                  <a:pt x="18937" y="42620"/>
                  <a:pt x="20075" y="42142"/>
                </a:cubicBezTo>
                <a:cubicBezTo>
                  <a:pt x="22448" y="41137"/>
                  <a:pt x="24508" y="39851"/>
                  <a:pt x="26255" y="38714"/>
                </a:cubicBezTo>
                <a:lnTo>
                  <a:pt x="26815" y="38352"/>
                </a:lnTo>
                <a:cubicBezTo>
                  <a:pt x="28464" y="37264"/>
                  <a:pt x="30178" y="36160"/>
                  <a:pt x="32139" y="35187"/>
                </a:cubicBezTo>
                <a:cubicBezTo>
                  <a:pt x="33375" y="34594"/>
                  <a:pt x="34743" y="34017"/>
                  <a:pt x="36358" y="33457"/>
                </a:cubicBezTo>
                <a:cubicBezTo>
                  <a:pt x="37808" y="32946"/>
                  <a:pt x="39358" y="32468"/>
                  <a:pt x="40973" y="32023"/>
                </a:cubicBezTo>
                <a:cubicBezTo>
                  <a:pt x="48785" y="29946"/>
                  <a:pt x="57322" y="29040"/>
                  <a:pt x="65579" y="28166"/>
                </a:cubicBezTo>
                <a:lnTo>
                  <a:pt x="65711" y="28150"/>
                </a:lnTo>
                <a:lnTo>
                  <a:pt x="65777" y="28133"/>
                </a:lnTo>
                <a:lnTo>
                  <a:pt x="65826" y="28133"/>
                </a:lnTo>
                <a:lnTo>
                  <a:pt x="65925" y="28117"/>
                </a:lnTo>
                <a:cubicBezTo>
                  <a:pt x="68628" y="27837"/>
                  <a:pt x="71710" y="27507"/>
                  <a:pt x="74627" y="27128"/>
                </a:cubicBezTo>
                <a:cubicBezTo>
                  <a:pt x="78286" y="26666"/>
                  <a:pt x="81269" y="26205"/>
                  <a:pt x="84022" y="25694"/>
                </a:cubicBezTo>
                <a:cubicBezTo>
                  <a:pt x="86906" y="25134"/>
                  <a:pt x="89724" y="24491"/>
                  <a:pt x="92361" y="23766"/>
                </a:cubicBezTo>
                <a:cubicBezTo>
                  <a:pt x="97701" y="22315"/>
                  <a:pt x="102530" y="20535"/>
                  <a:pt x="106716" y="18475"/>
                </a:cubicBezTo>
                <a:cubicBezTo>
                  <a:pt x="110952" y="16382"/>
                  <a:pt x="114660" y="13943"/>
                  <a:pt x="117742" y="11257"/>
                </a:cubicBezTo>
                <a:cubicBezTo>
                  <a:pt x="119374" y="9839"/>
                  <a:pt x="120807" y="8389"/>
                  <a:pt x="122043" y="6939"/>
                </a:cubicBezTo>
                <a:cubicBezTo>
                  <a:pt x="123296" y="5455"/>
                  <a:pt x="124433" y="3890"/>
                  <a:pt x="125406" y="2258"/>
                </a:cubicBezTo>
                <a:cubicBezTo>
                  <a:pt x="125719" y="2225"/>
                  <a:pt x="125999" y="2093"/>
                  <a:pt x="126065" y="1912"/>
                </a:cubicBezTo>
                <a:cubicBezTo>
                  <a:pt x="126114" y="1797"/>
                  <a:pt x="126065" y="1681"/>
                  <a:pt x="125966" y="1582"/>
                </a:cubicBezTo>
                <a:cubicBezTo>
                  <a:pt x="125884" y="1500"/>
                  <a:pt x="125785" y="1450"/>
                  <a:pt x="125653" y="1417"/>
                </a:cubicBezTo>
                <a:lnTo>
                  <a:pt x="125472" y="1385"/>
                </a:lnTo>
                <a:cubicBezTo>
                  <a:pt x="124565" y="1203"/>
                  <a:pt x="123576" y="1088"/>
                  <a:pt x="122423" y="1022"/>
                </a:cubicBezTo>
                <a:cubicBezTo>
                  <a:pt x="121335" y="956"/>
                  <a:pt x="120264" y="923"/>
                  <a:pt x="119209" y="923"/>
                </a:cubicBezTo>
                <a:cubicBezTo>
                  <a:pt x="118994" y="907"/>
                  <a:pt x="118780" y="907"/>
                  <a:pt x="118582" y="907"/>
                </a:cubicBezTo>
                <a:cubicBezTo>
                  <a:pt x="117742" y="907"/>
                  <a:pt x="116868" y="923"/>
                  <a:pt x="116143" y="940"/>
                </a:cubicBezTo>
                <a:lnTo>
                  <a:pt x="115484" y="940"/>
                </a:lnTo>
                <a:cubicBezTo>
                  <a:pt x="114627" y="956"/>
                  <a:pt x="113770" y="972"/>
                  <a:pt x="112913" y="972"/>
                </a:cubicBezTo>
                <a:lnTo>
                  <a:pt x="111265" y="972"/>
                </a:lnTo>
                <a:cubicBezTo>
                  <a:pt x="110853" y="956"/>
                  <a:pt x="110424" y="956"/>
                  <a:pt x="110012" y="940"/>
                </a:cubicBezTo>
                <a:lnTo>
                  <a:pt x="109666" y="923"/>
                </a:lnTo>
                <a:cubicBezTo>
                  <a:pt x="108414" y="907"/>
                  <a:pt x="107178" y="874"/>
                  <a:pt x="105925" y="841"/>
                </a:cubicBezTo>
                <a:cubicBezTo>
                  <a:pt x="103519" y="791"/>
                  <a:pt x="101129" y="742"/>
                  <a:pt x="98723" y="692"/>
                </a:cubicBezTo>
                <a:cubicBezTo>
                  <a:pt x="81912" y="379"/>
                  <a:pt x="64277" y="247"/>
                  <a:pt x="49049" y="165"/>
                </a:cubicBezTo>
                <a:lnTo>
                  <a:pt x="42835" y="132"/>
                </a:lnTo>
                <a:lnTo>
                  <a:pt x="36605" y="99"/>
                </a:lnTo>
                <a:lnTo>
                  <a:pt x="35320" y="83"/>
                </a:lnTo>
                <a:lnTo>
                  <a:pt x="35122" y="83"/>
                </a:lnTo>
                <a:cubicBezTo>
                  <a:pt x="32518" y="83"/>
                  <a:pt x="29766" y="66"/>
                  <a:pt x="27112" y="33"/>
                </a:cubicBezTo>
                <a:lnTo>
                  <a:pt x="27046" y="33"/>
                </a:lnTo>
                <a:cubicBezTo>
                  <a:pt x="25876" y="17"/>
                  <a:pt x="24541" y="0"/>
                  <a:pt x="231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7"/>
          <p:cNvGrpSpPr/>
          <p:nvPr/>
        </p:nvGrpSpPr>
        <p:grpSpPr>
          <a:xfrm rot="3438572">
            <a:off x="8159761" y="3206105"/>
            <a:ext cx="716056" cy="1028624"/>
            <a:chOff x="3955675" y="1122150"/>
            <a:chExt cx="716056" cy="1028625"/>
          </a:xfrm>
        </p:grpSpPr>
        <p:sp>
          <p:nvSpPr>
            <p:cNvPr id="336" name="Google Shape;336;p7"/>
            <p:cNvSpPr/>
            <p:nvPr/>
          </p:nvSpPr>
          <p:spPr>
            <a:xfrm>
              <a:off x="4285250" y="1676725"/>
              <a:ext cx="385975" cy="471200"/>
            </a:xfrm>
            <a:custGeom>
              <a:avLst/>
              <a:gdLst/>
              <a:ahLst/>
              <a:cxnLst/>
              <a:rect l="l" t="t" r="r" b="b"/>
              <a:pathLst>
                <a:path w="15439" h="18848" extrusionOk="0">
                  <a:moveTo>
                    <a:pt x="6141" y="0"/>
                  </a:moveTo>
                  <a:cubicBezTo>
                    <a:pt x="6040" y="125"/>
                    <a:pt x="5915" y="201"/>
                    <a:pt x="5840" y="326"/>
                  </a:cubicBezTo>
                  <a:cubicBezTo>
                    <a:pt x="5063" y="1454"/>
                    <a:pt x="4010" y="2256"/>
                    <a:pt x="2832" y="2907"/>
                  </a:cubicBezTo>
                  <a:cubicBezTo>
                    <a:pt x="2005" y="3334"/>
                    <a:pt x="1153" y="3634"/>
                    <a:pt x="226" y="3785"/>
                  </a:cubicBezTo>
                  <a:cubicBezTo>
                    <a:pt x="125" y="4436"/>
                    <a:pt x="0" y="5088"/>
                    <a:pt x="50" y="5740"/>
                  </a:cubicBezTo>
                  <a:cubicBezTo>
                    <a:pt x="104" y="5794"/>
                    <a:pt x="172" y="5835"/>
                    <a:pt x="252" y="5835"/>
                  </a:cubicBezTo>
                  <a:cubicBezTo>
                    <a:pt x="283" y="5835"/>
                    <a:pt x="316" y="5829"/>
                    <a:pt x="351" y="5815"/>
                  </a:cubicBezTo>
                  <a:cubicBezTo>
                    <a:pt x="552" y="5689"/>
                    <a:pt x="752" y="5539"/>
                    <a:pt x="978" y="5439"/>
                  </a:cubicBezTo>
                  <a:cubicBezTo>
                    <a:pt x="1679" y="5163"/>
                    <a:pt x="2381" y="4912"/>
                    <a:pt x="3158" y="4812"/>
                  </a:cubicBezTo>
                  <a:cubicBezTo>
                    <a:pt x="3835" y="4687"/>
                    <a:pt x="4486" y="4687"/>
                    <a:pt x="5163" y="4687"/>
                  </a:cubicBezTo>
                  <a:cubicBezTo>
                    <a:pt x="5740" y="4712"/>
                    <a:pt x="6291" y="4862"/>
                    <a:pt x="6842" y="4963"/>
                  </a:cubicBezTo>
                  <a:cubicBezTo>
                    <a:pt x="7519" y="5088"/>
                    <a:pt x="8146" y="5364"/>
                    <a:pt x="8722" y="5714"/>
                  </a:cubicBezTo>
                  <a:cubicBezTo>
                    <a:pt x="9724" y="6291"/>
                    <a:pt x="10527" y="7093"/>
                    <a:pt x="11178" y="8020"/>
                  </a:cubicBezTo>
                  <a:cubicBezTo>
                    <a:pt x="11504" y="8471"/>
                    <a:pt x="11830" y="8897"/>
                    <a:pt x="12055" y="9374"/>
                  </a:cubicBezTo>
                  <a:cubicBezTo>
                    <a:pt x="12206" y="9725"/>
                    <a:pt x="12431" y="10050"/>
                    <a:pt x="12582" y="10426"/>
                  </a:cubicBezTo>
                  <a:cubicBezTo>
                    <a:pt x="13158" y="11905"/>
                    <a:pt x="13434" y="13434"/>
                    <a:pt x="13434" y="15038"/>
                  </a:cubicBezTo>
                  <a:cubicBezTo>
                    <a:pt x="13434" y="16141"/>
                    <a:pt x="13334" y="17243"/>
                    <a:pt x="13083" y="18346"/>
                  </a:cubicBezTo>
                  <a:cubicBezTo>
                    <a:pt x="13033" y="18522"/>
                    <a:pt x="13008" y="18672"/>
                    <a:pt x="13108" y="18847"/>
                  </a:cubicBezTo>
                  <a:cubicBezTo>
                    <a:pt x="13409" y="18697"/>
                    <a:pt x="13509" y="18396"/>
                    <a:pt x="13634" y="18121"/>
                  </a:cubicBezTo>
                  <a:cubicBezTo>
                    <a:pt x="14461" y="16341"/>
                    <a:pt x="15013" y="14486"/>
                    <a:pt x="15213" y="12532"/>
                  </a:cubicBezTo>
                  <a:cubicBezTo>
                    <a:pt x="15439" y="10226"/>
                    <a:pt x="15213" y="7995"/>
                    <a:pt x="14211" y="5865"/>
                  </a:cubicBezTo>
                  <a:cubicBezTo>
                    <a:pt x="13434" y="4211"/>
                    <a:pt x="12306" y="2832"/>
                    <a:pt x="10827" y="1780"/>
                  </a:cubicBezTo>
                  <a:cubicBezTo>
                    <a:pt x="9424" y="777"/>
                    <a:pt x="7845" y="226"/>
                    <a:pt x="6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4285756" y="1676725"/>
              <a:ext cx="385975" cy="471200"/>
            </a:xfrm>
            <a:custGeom>
              <a:avLst/>
              <a:gdLst/>
              <a:ahLst/>
              <a:cxnLst/>
              <a:rect l="l" t="t" r="r" b="b"/>
              <a:pathLst>
                <a:path w="15439" h="18848" extrusionOk="0">
                  <a:moveTo>
                    <a:pt x="6141" y="0"/>
                  </a:moveTo>
                  <a:cubicBezTo>
                    <a:pt x="6040" y="125"/>
                    <a:pt x="5915" y="201"/>
                    <a:pt x="5840" y="326"/>
                  </a:cubicBezTo>
                  <a:cubicBezTo>
                    <a:pt x="5063" y="1454"/>
                    <a:pt x="4010" y="2256"/>
                    <a:pt x="2832" y="2907"/>
                  </a:cubicBezTo>
                  <a:cubicBezTo>
                    <a:pt x="2005" y="3334"/>
                    <a:pt x="1153" y="3634"/>
                    <a:pt x="226" y="3785"/>
                  </a:cubicBezTo>
                  <a:cubicBezTo>
                    <a:pt x="125" y="4436"/>
                    <a:pt x="0" y="5088"/>
                    <a:pt x="50" y="5740"/>
                  </a:cubicBezTo>
                  <a:cubicBezTo>
                    <a:pt x="104" y="5794"/>
                    <a:pt x="172" y="5835"/>
                    <a:pt x="252" y="5835"/>
                  </a:cubicBezTo>
                  <a:cubicBezTo>
                    <a:pt x="283" y="5835"/>
                    <a:pt x="316" y="5829"/>
                    <a:pt x="351" y="5815"/>
                  </a:cubicBezTo>
                  <a:cubicBezTo>
                    <a:pt x="552" y="5689"/>
                    <a:pt x="752" y="5539"/>
                    <a:pt x="978" y="5439"/>
                  </a:cubicBezTo>
                  <a:cubicBezTo>
                    <a:pt x="1679" y="5163"/>
                    <a:pt x="2381" y="4912"/>
                    <a:pt x="3158" y="4812"/>
                  </a:cubicBezTo>
                  <a:cubicBezTo>
                    <a:pt x="3835" y="4687"/>
                    <a:pt x="4486" y="4687"/>
                    <a:pt x="5163" y="4687"/>
                  </a:cubicBezTo>
                  <a:cubicBezTo>
                    <a:pt x="5740" y="4712"/>
                    <a:pt x="6291" y="4862"/>
                    <a:pt x="6842" y="4963"/>
                  </a:cubicBezTo>
                  <a:cubicBezTo>
                    <a:pt x="7519" y="5088"/>
                    <a:pt x="8146" y="5364"/>
                    <a:pt x="8722" y="5714"/>
                  </a:cubicBezTo>
                  <a:cubicBezTo>
                    <a:pt x="9724" y="6291"/>
                    <a:pt x="10527" y="7093"/>
                    <a:pt x="11178" y="8020"/>
                  </a:cubicBezTo>
                  <a:cubicBezTo>
                    <a:pt x="11504" y="8471"/>
                    <a:pt x="11830" y="8897"/>
                    <a:pt x="12055" y="9374"/>
                  </a:cubicBezTo>
                  <a:cubicBezTo>
                    <a:pt x="12206" y="9725"/>
                    <a:pt x="12431" y="10050"/>
                    <a:pt x="12582" y="10426"/>
                  </a:cubicBezTo>
                  <a:cubicBezTo>
                    <a:pt x="13158" y="11905"/>
                    <a:pt x="13434" y="13434"/>
                    <a:pt x="13434" y="15038"/>
                  </a:cubicBezTo>
                  <a:cubicBezTo>
                    <a:pt x="13434" y="16141"/>
                    <a:pt x="13334" y="17243"/>
                    <a:pt x="13083" y="18346"/>
                  </a:cubicBezTo>
                  <a:cubicBezTo>
                    <a:pt x="13033" y="18522"/>
                    <a:pt x="13008" y="18672"/>
                    <a:pt x="13108" y="18847"/>
                  </a:cubicBezTo>
                  <a:cubicBezTo>
                    <a:pt x="13409" y="18697"/>
                    <a:pt x="13509" y="18396"/>
                    <a:pt x="13634" y="18121"/>
                  </a:cubicBezTo>
                  <a:cubicBezTo>
                    <a:pt x="14461" y="16341"/>
                    <a:pt x="15013" y="14486"/>
                    <a:pt x="15213" y="12532"/>
                  </a:cubicBezTo>
                  <a:cubicBezTo>
                    <a:pt x="15439" y="10226"/>
                    <a:pt x="15213" y="7995"/>
                    <a:pt x="14211" y="5865"/>
                  </a:cubicBezTo>
                  <a:cubicBezTo>
                    <a:pt x="13434" y="4211"/>
                    <a:pt x="12306" y="2832"/>
                    <a:pt x="10827" y="1780"/>
                  </a:cubicBezTo>
                  <a:cubicBezTo>
                    <a:pt x="9424" y="777"/>
                    <a:pt x="7845" y="226"/>
                    <a:pt x="6141" y="0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284000" y="1793875"/>
              <a:ext cx="337100" cy="356900"/>
            </a:xfrm>
            <a:custGeom>
              <a:avLst/>
              <a:gdLst/>
              <a:ahLst/>
              <a:cxnLst/>
              <a:rect l="l" t="t" r="r" b="b"/>
              <a:pathLst>
                <a:path w="13484" h="14276" extrusionOk="0">
                  <a:moveTo>
                    <a:pt x="5213" y="1"/>
                  </a:moveTo>
                  <a:cubicBezTo>
                    <a:pt x="4536" y="1"/>
                    <a:pt x="3885" y="1"/>
                    <a:pt x="3208" y="126"/>
                  </a:cubicBezTo>
                  <a:cubicBezTo>
                    <a:pt x="2431" y="226"/>
                    <a:pt x="1729" y="477"/>
                    <a:pt x="1028" y="753"/>
                  </a:cubicBezTo>
                  <a:cubicBezTo>
                    <a:pt x="802" y="853"/>
                    <a:pt x="602" y="1003"/>
                    <a:pt x="401" y="1129"/>
                  </a:cubicBezTo>
                  <a:cubicBezTo>
                    <a:pt x="366" y="1143"/>
                    <a:pt x="333" y="1149"/>
                    <a:pt x="302" y="1149"/>
                  </a:cubicBezTo>
                  <a:cubicBezTo>
                    <a:pt x="222" y="1149"/>
                    <a:pt x="154" y="1108"/>
                    <a:pt x="100" y="1054"/>
                  </a:cubicBezTo>
                  <a:lnTo>
                    <a:pt x="100" y="1054"/>
                  </a:lnTo>
                  <a:cubicBezTo>
                    <a:pt x="0" y="2658"/>
                    <a:pt x="226" y="4186"/>
                    <a:pt x="727" y="5690"/>
                  </a:cubicBezTo>
                  <a:cubicBezTo>
                    <a:pt x="1053" y="6718"/>
                    <a:pt x="1579" y="7670"/>
                    <a:pt x="2256" y="8497"/>
                  </a:cubicBezTo>
                  <a:cubicBezTo>
                    <a:pt x="3308" y="9826"/>
                    <a:pt x="4662" y="10778"/>
                    <a:pt x="6291" y="11279"/>
                  </a:cubicBezTo>
                  <a:cubicBezTo>
                    <a:pt x="6942" y="11480"/>
                    <a:pt x="7619" y="11630"/>
                    <a:pt x="8271" y="11805"/>
                  </a:cubicBezTo>
                  <a:cubicBezTo>
                    <a:pt x="8697" y="11931"/>
                    <a:pt x="9148" y="12031"/>
                    <a:pt x="9599" y="12181"/>
                  </a:cubicBezTo>
                  <a:cubicBezTo>
                    <a:pt x="10577" y="12482"/>
                    <a:pt x="11404" y="13034"/>
                    <a:pt x="12130" y="13760"/>
                  </a:cubicBezTo>
                  <a:cubicBezTo>
                    <a:pt x="12256" y="13886"/>
                    <a:pt x="12406" y="14036"/>
                    <a:pt x="12556" y="14136"/>
                  </a:cubicBezTo>
                  <a:cubicBezTo>
                    <a:pt x="12660" y="14210"/>
                    <a:pt x="12781" y="14275"/>
                    <a:pt x="12904" y="14275"/>
                  </a:cubicBezTo>
                  <a:cubicBezTo>
                    <a:pt x="12989" y="14275"/>
                    <a:pt x="13076" y="14244"/>
                    <a:pt x="13158" y="14161"/>
                  </a:cubicBezTo>
                  <a:cubicBezTo>
                    <a:pt x="13058" y="13986"/>
                    <a:pt x="13083" y="13836"/>
                    <a:pt x="13133" y="13660"/>
                  </a:cubicBezTo>
                  <a:cubicBezTo>
                    <a:pt x="13384" y="12557"/>
                    <a:pt x="13484" y="11455"/>
                    <a:pt x="13484" y="10352"/>
                  </a:cubicBezTo>
                  <a:cubicBezTo>
                    <a:pt x="13484" y="8748"/>
                    <a:pt x="13208" y="7219"/>
                    <a:pt x="12632" y="5740"/>
                  </a:cubicBezTo>
                  <a:cubicBezTo>
                    <a:pt x="12481" y="5364"/>
                    <a:pt x="12256" y="5039"/>
                    <a:pt x="12105" y="4688"/>
                  </a:cubicBezTo>
                  <a:cubicBezTo>
                    <a:pt x="11880" y="4211"/>
                    <a:pt x="11554" y="3785"/>
                    <a:pt x="11228" y="3334"/>
                  </a:cubicBezTo>
                  <a:cubicBezTo>
                    <a:pt x="10577" y="2407"/>
                    <a:pt x="9774" y="1605"/>
                    <a:pt x="8772" y="1028"/>
                  </a:cubicBezTo>
                  <a:cubicBezTo>
                    <a:pt x="8196" y="678"/>
                    <a:pt x="7569" y="402"/>
                    <a:pt x="6892" y="277"/>
                  </a:cubicBezTo>
                  <a:cubicBezTo>
                    <a:pt x="6341" y="176"/>
                    <a:pt x="5790" y="26"/>
                    <a:pt x="5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51400" y="1626600"/>
              <a:ext cx="191750" cy="144750"/>
            </a:xfrm>
            <a:custGeom>
              <a:avLst/>
              <a:gdLst/>
              <a:ahLst/>
              <a:cxnLst/>
              <a:rect l="l" t="t" r="r" b="b"/>
              <a:pathLst>
                <a:path w="7670" h="5790" extrusionOk="0">
                  <a:moveTo>
                    <a:pt x="6041" y="0"/>
                  </a:moveTo>
                  <a:cubicBezTo>
                    <a:pt x="5916" y="50"/>
                    <a:pt x="5815" y="125"/>
                    <a:pt x="5690" y="151"/>
                  </a:cubicBezTo>
                  <a:cubicBezTo>
                    <a:pt x="4938" y="301"/>
                    <a:pt x="4211" y="552"/>
                    <a:pt x="3535" y="902"/>
                  </a:cubicBezTo>
                  <a:cubicBezTo>
                    <a:pt x="2933" y="1203"/>
                    <a:pt x="2382" y="1554"/>
                    <a:pt x="1855" y="2030"/>
                  </a:cubicBezTo>
                  <a:cubicBezTo>
                    <a:pt x="1429" y="2406"/>
                    <a:pt x="1003" y="2807"/>
                    <a:pt x="627" y="3283"/>
                  </a:cubicBezTo>
                  <a:cubicBezTo>
                    <a:pt x="602" y="3334"/>
                    <a:pt x="477" y="3359"/>
                    <a:pt x="402" y="3384"/>
                  </a:cubicBezTo>
                  <a:cubicBezTo>
                    <a:pt x="377" y="3534"/>
                    <a:pt x="327" y="3684"/>
                    <a:pt x="301" y="3810"/>
                  </a:cubicBezTo>
                  <a:cubicBezTo>
                    <a:pt x="226" y="4010"/>
                    <a:pt x="126" y="4211"/>
                    <a:pt x="101" y="4436"/>
                  </a:cubicBezTo>
                  <a:cubicBezTo>
                    <a:pt x="1" y="5063"/>
                    <a:pt x="327" y="5539"/>
                    <a:pt x="953" y="5689"/>
                  </a:cubicBezTo>
                  <a:cubicBezTo>
                    <a:pt x="1154" y="5740"/>
                    <a:pt x="1379" y="5765"/>
                    <a:pt x="1580" y="5790"/>
                  </a:cubicBezTo>
                  <a:cubicBezTo>
                    <a:pt x="2507" y="5639"/>
                    <a:pt x="3359" y="5339"/>
                    <a:pt x="4186" y="4912"/>
                  </a:cubicBezTo>
                  <a:cubicBezTo>
                    <a:pt x="5364" y="4261"/>
                    <a:pt x="6417" y="3459"/>
                    <a:pt x="7194" y="2331"/>
                  </a:cubicBezTo>
                  <a:cubicBezTo>
                    <a:pt x="7269" y="2206"/>
                    <a:pt x="7394" y="2130"/>
                    <a:pt x="7495" y="2005"/>
                  </a:cubicBezTo>
                  <a:cubicBezTo>
                    <a:pt x="7520" y="1830"/>
                    <a:pt x="7545" y="1629"/>
                    <a:pt x="7570" y="1454"/>
                  </a:cubicBezTo>
                  <a:cubicBezTo>
                    <a:pt x="7670" y="802"/>
                    <a:pt x="7394" y="351"/>
                    <a:pt x="6768" y="176"/>
                  </a:cubicBezTo>
                  <a:cubicBezTo>
                    <a:pt x="6642" y="125"/>
                    <a:pt x="6467" y="125"/>
                    <a:pt x="6342" y="100"/>
                  </a:cubicBezTo>
                  <a:cubicBezTo>
                    <a:pt x="6241" y="75"/>
                    <a:pt x="6141" y="25"/>
                    <a:pt x="6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955675" y="1122150"/>
              <a:ext cx="446750" cy="589050"/>
            </a:xfrm>
            <a:custGeom>
              <a:avLst/>
              <a:gdLst/>
              <a:ahLst/>
              <a:cxnLst/>
              <a:rect l="l" t="t" r="r" b="b"/>
              <a:pathLst>
                <a:path w="17870" h="23562" extrusionOk="0">
                  <a:moveTo>
                    <a:pt x="1655" y="1"/>
                  </a:moveTo>
                  <a:cubicBezTo>
                    <a:pt x="1191" y="1"/>
                    <a:pt x="842" y="227"/>
                    <a:pt x="652" y="679"/>
                  </a:cubicBezTo>
                  <a:cubicBezTo>
                    <a:pt x="501" y="1080"/>
                    <a:pt x="351" y="1456"/>
                    <a:pt x="401" y="1907"/>
                  </a:cubicBezTo>
                  <a:cubicBezTo>
                    <a:pt x="351" y="2033"/>
                    <a:pt x="301" y="2183"/>
                    <a:pt x="276" y="2333"/>
                  </a:cubicBezTo>
                  <a:cubicBezTo>
                    <a:pt x="0" y="4213"/>
                    <a:pt x="176" y="6093"/>
                    <a:pt x="602" y="7922"/>
                  </a:cubicBezTo>
                  <a:cubicBezTo>
                    <a:pt x="1078" y="9852"/>
                    <a:pt x="1780" y="11682"/>
                    <a:pt x="2682" y="13436"/>
                  </a:cubicBezTo>
                  <a:cubicBezTo>
                    <a:pt x="3484" y="14990"/>
                    <a:pt x="4411" y="16444"/>
                    <a:pt x="5489" y="17772"/>
                  </a:cubicBezTo>
                  <a:cubicBezTo>
                    <a:pt x="5815" y="18173"/>
                    <a:pt x="6166" y="18524"/>
                    <a:pt x="6491" y="18900"/>
                  </a:cubicBezTo>
                  <a:cubicBezTo>
                    <a:pt x="6842" y="19451"/>
                    <a:pt x="7318" y="19852"/>
                    <a:pt x="7820" y="20253"/>
                  </a:cubicBezTo>
                  <a:cubicBezTo>
                    <a:pt x="8120" y="20504"/>
                    <a:pt x="8421" y="20780"/>
                    <a:pt x="8697" y="21055"/>
                  </a:cubicBezTo>
                  <a:cubicBezTo>
                    <a:pt x="9073" y="21406"/>
                    <a:pt x="9449" y="21757"/>
                    <a:pt x="9900" y="21958"/>
                  </a:cubicBezTo>
                  <a:cubicBezTo>
                    <a:pt x="9950" y="22008"/>
                    <a:pt x="10000" y="22058"/>
                    <a:pt x="10025" y="22083"/>
                  </a:cubicBezTo>
                  <a:cubicBezTo>
                    <a:pt x="10075" y="22108"/>
                    <a:pt x="10100" y="22133"/>
                    <a:pt x="10151" y="22158"/>
                  </a:cubicBezTo>
                  <a:cubicBezTo>
                    <a:pt x="10602" y="22484"/>
                    <a:pt x="11078" y="22785"/>
                    <a:pt x="11554" y="23110"/>
                  </a:cubicBezTo>
                  <a:cubicBezTo>
                    <a:pt x="11780" y="23261"/>
                    <a:pt x="12005" y="23411"/>
                    <a:pt x="12231" y="23562"/>
                  </a:cubicBezTo>
                  <a:cubicBezTo>
                    <a:pt x="12306" y="23537"/>
                    <a:pt x="12431" y="23512"/>
                    <a:pt x="12456" y="23461"/>
                  </a:cubicBezTo>
                  <a:cubicBezTo>
                    <a:pt x="12832" y="22985"/>
                    <a:pt x="13258" y="22584"/>
                    <a:pt x="13684" y="22208"/>
                  </a:cubicBezTo>
                  <a:cubicBezTo>
                    <a:pt x="14211" y="21732"/>
                    <a:pt x="14762" y="21381"/>
                    <a:pt x="15364" y="21080"/>
                  </a:cubicBezTo>
                  <a:cubicBezTo>
                    <a:pt x="16040" y="20730"/>
                    <a:pt x="16767" y="20479"/>
                    <a:pt x="17519" y="20329"/>
                  </a:cubicBezTo>
                  <a:cubicBezTo>
                    <a:pt x="17644" y="20303"/>
                    <a:pt x="17745" y="20228"/>
                    <a:pt x="17870" y="20178"/>
                  </a:cubicBezTo>
                  <a:cubicBezTo>
                    <a:pt x="17770" y="19351"/>
                    <a:pt x="17669" y="18524"/>
                    <a:pt x="17569" y="17697"/>
                  </a:cubicBezTo>
                  <a:cubicBezTo>
                    <a:pt x="17544" y="17521"/>
                    <a:pt x="17469" y="17371"/>
                    <a:pt x="17419" y="17196"/>
                  </a:cubicBezTo>
                  <a:cubicBezTo>
                    <a:pt x="17419" y="16795"/>
                    <a:pt x="17318" y="16394"/>
                    <a:pt x="17143" y="16018"/>
                  </a:cubicBezTo>
                  <a:cubicBezTo>
                    <a:pt x="17168" y="15516"/>
                    <a:pt x="16917" y="15065"/>
                    <a:pt x="16817" y="14614"/>
                  </a:cubicBezTo>
                  <a:cubicBezTo>
                    <a:pt x="16767" y="14464"/>
                    <a:pt x="16667" y="14339"/>
                    <a:pt x="16617" y="14213"/>
                  </a:cubicBezTo>
                  <a:cubicBezTo>
                    <a:pt x="16592" y="13787"/>
                    <a:pt x="16391" y="13411"/>
                    <a:pt x="16241" y="13035"/>
                  </a:cubicBezTo>
                  <a:cubicBezTo>
                    <a:pt x="16241" y="12960"/>
                    <a:pt x="16216" y="12910"/>
                    <a:pt x="16191" y="12835"/>
                  </a:cubicBezTo>
                  <a:cubicBezTo>
                    <a:pt x="15288" y="10479"/>
                    <a:pt x="14085" y="8273"/>
                    <a:pt x="12506" y="6293"/>
                  </a:cubicBezTo>
                  <a:cubicBezTo>
                    <a:pt x="11404" y="4915"/>
                    <a:pt x="10151" y="3712"/>
                    <a:pt x="8722" y="2709"/>
                  </a:cubicBezTo>
                  <a:cubicBezTo>
                    <a:pt x="6742" y="1331"/>
                    <a:pt x="4511" y="554"/>
                    <a:pt x="2181" y="53"/>
                  </a:cubicBezTo>
                  <a:cubicBezTo>
                    <a:pt x="2030" y="28"/>
                    <a:pt x="1880" y="3"/>
                    <a:pt x="1729" y="3"/>
                  </a:cubicBezTo>
                  <a:cubicBezTo>
                    <a:pt x="1704" y="1"/>
                    <a:pt x="1680" y="1"/>
                    <a:pt x="1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206300" y="1674200"/>
              <a:ext cx="3150" cy="1925"/>
            </a:xfrm>
            <a:custGeom>
              <a:avLst/>
              <a:gdLst/>
              <a:ahLst/>
              <a:cxnLst/>
              <a:rect l="l" t="t" r="r" b="b"/>
              <a:pathLst>
                <a:path w="126" h="77" extrusionOk="0">
                  <a:moveTo>
                    <a:pt x="0" y="1"/>
                  </a:moveTo>
                  <a:cubicBezTo>
                    <a:pt x="50" y="26"/>
                    <a:pt x="75" y="51"/>
                    <a:pt x="126" y="76"/>
                  </a:cubicBezTo>
                  <a:cubicBezTo>
                    <a:pt x="75" y="51"/>
                    <a:pt x="50" y="26"/>
                    <a:pt x="0" y="1"/>
                  </a:cubicBezTo>
                  <a:close/>
                </a:path>
              </a:pathLst>
            </a:custGeom>
            <a:solidFill>
              <a:srgbClr val="C04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964425" y="1122150"/>
              <a:ext cx="397275" cy="344700"/>
            </a:xfrm>
            <a:custGeom>
              <a:avLst/>
              <a:gdLst/>
              <a:ahLst/>
              <a:cxnLst/>
              <a:rect l="l" t="t" r="r" b="b"/>
              <a:pathLst>
                <a:path w="15891" h="13788" extrusionOk="0">
                  <a:moveTo>
                    <a:pt x="1305" y="1"/>
                  </a:moveTo>
                  <a:cubicBezTo>
                    <a:pt x="841" y="1"/>
                    <a:pt x="492" y="227"/>
                    <a:pt x="302" y="679"/>
                  </a:cubicBezTo>
                  <a:cubicBezTo>
                    <a:pt x="151" y="1080"/>
                    <a:pt x="1" y="1456"/>
                    <a:pt x="51" y="1907"/>
                  </a:cubicBezTo>
                  <a:cubicBezTo>
                    <a:pt x="118" y="1907"/>
                    <a:pt x="196" y="1896"/>
                    <a:pt x="263" y="1896"/>
                  </a:cubicBezTo>
                  <a:cubicBezTo>
                    <a:pt x="296" y="1896"/>
                    <a:pt x="327" y="1899"/>
                    <a:pt x="352" y="1907"/>
                  </a:cubicBezTo>
                  <a:cubicBezTo>
                    <a:pt x="1680" y="2459"/>
                    <a:pt x="3009" y="3060"/>
                    <a:pt x="4237" y="3812"/>
                  </a:cubicBezTo>
                  <a:cubicBezTo>
                    <a:pt x="5490" y="4564"/>
                    <a:pt x="6643" y="5441"/>
                    <a:pt x="7720" y="6444"/>
                  </a:cubicBezTo>
                  <a:cubicBezTo>
                    <a:pt x="8673" y="7346"/>
                    <a:pt x="9600" y="8248"/>
                    <a:pt x="10352" y="9326"/>
                  </a:cubicBezTo>
                  <a:cubicBezTo>
                    <a:pt x="10377" y="9376"/>
                    <a:pt x="10427" y="9426"/>
                    <a:pt x="10477" y="9476"/>
                  </a:cubicBezTo>
                  <a:cubicBezTo>
                    <a:pt x="10653" y="9702"/>
                    <a:pt x="10828" y="9902"/>
                    <a:pt x="11004" y="10128"/>
                  </a:cubicBezTo>
                  <a:cubicBezTo>
                    <a:pt x="11304" y="10604"/>
                    <a:pt x="11605" y="11105"/>
                    <a:pt x="11931" y="11582"/>
                  </a:cubicBezTo>
                  <a:cubicBezTo>
                    <a:pt x="12106" y="11857"/>
                    <a:pt x="12332" y="12108"/>
                    <a:pt x="12432" y="12409"/>
                  </a:cubicBezTo>
                  <a:cubicBezTo>
                    <a:pt x="12608" y="12910"/>
                    <a:pt x="12908" y="13336"/>
                    <a:pt x="13159" y="13787"/>
                  </a:cubicBezTo>
                  <a:cubicBezTo>
                    <a:pt x="14061" y="13486"/>
                    <a:pt x="14963" y="13236"/>
                    <a:pt x="15891" y="13035"/>
                  </a:cubicBezTo>
                  <a:cubicBezTo>
                    <a:pt x="15891" y="12960"/>
                    <a:pt x="15866" y="12910"/>
                    <a:pt x="15841" y="12835"/>
                  </a:cubicBezTo>
                  <a:cubicBezTo>
                    <a:pt x="14938" y="10479"/>
                    <a:pt x="13735" y="8273"/>
                    <a:pt x="12156" y="6293"/>
                  </a:cubicBezTo>
                  <a:cubicBezTo>
                    <a:pt x="11054" y="4915"/>
                    <a:pt x="9801" y="3712"/>
                    <a:pt x="8372" y="2709"/>
                  </a:cubicBezTo>
                  <a:cubicBezTo>
                    <a:pt x="6392" y="1331"/>
                    <a:pt x="4161" y="554"/>
                    <a:pt x="1831" y="53"/>
                  </a:cubicBezTo>
                  <a:cubicBezTo>
                    <a:pt x="1680" y="28"/>
                    <a:pt x="1530" y="3"/>
                    <a:pt x="1379" y="3"/>
                  </a:cubicBezTo>
                  <a:cubicBezTo>
                    <a:pt x="1354" y="1"/>
                    <a:pt x="1330" y="1"/>
                    <a:pt x="1305" y="1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117950" y="1448025"/>
              <a:ext cx="253150" cy="180475"/>
            </a:xfrm>
            <a:custGeom>
              <a:avLst/>
              <a:gdLst/>
              <a:ahLst/>
              <a:cxnLst/>
              <a:rect l="l" t="t" r="r" b="b"/>
              <a:pathLst>
                <a:path w="10126" h="7219" extrusionOk="0">
                  <a:moveTo>
                    <a:pt x="9750" y="0"/>
                  </a:moveTo>
                  <a:cubicBezTo>
                    <a:pt x="8822" y="201"/>
                    <a:pt x="7920" y="451"/>
                    <a:pt x="7018" y="752"/>
                  </a:cubicBezTo>
                  <a:cubicBezTo>
                    <a:pt x="6918" y="827"/>
                    <a:pt x="6817" y="903"/>
                    <a:pt x="6692" y="953"/>
                  </a:cubicBezTo>
                  <a:cubicBezTo>
                    <a:pt x="5965" y="1228"/>
                    <a:pt x="5289" y="1554"/>
                    <a:pt x="4637" y="1980"/>
                  </a:cubicBezTo>
                  <a:cubicBezTo>
                    <a:pt x="4211" y="2256"/>
                    <a:pt x="3735" y="2532"/>
                    <a:pt x="3334" y="2832"/>
                  </a:cubicBezTo>
                  <a:cubicBezTo>
                    <a:pt x="2832" y="3208"/>
                    <a:pt x="2356" y="3584"/>
                    <a:pt x="1905" y="3985"/>
                  </a:cubicBezTo>
                  <a:cubicBezTo>
                    <a:pt x="1379" y="4486"/>
                    <a:pt x="903" y="5038"/>
                    <a:pt x="401" y="5539"/>
                  </a:cubicBezTo>
                  <a:cubicBezTo>
                    <a:pt x="301" y="5664"/>
                    <a:pt x="151" y="5765"/>
                    <a:pt x="0" y="5865"/>
                  </a:cubicBezTo>
                  <a:cubicBezTo>
                    <a:pt x="351" y="6416"/>
                    <a:pt x="827" y="6817"/>
                    <a:pt x="1329" y="7218"/>
                  </a:cubicBezTo>
                  <a:cubicBezTo>
                    <a:pt x="1254" y="7068"/>
                    <a:pt x="1203" y="6918"/>
                    <a:pt x="1329" y="6792"/>
                  </a:cubicBezTo>
                  <a:cubicBezTo>
                    <a:pt x="1479" y="6567"/>
                    <a:pt x="1655" y="6316"/>
                    <a:pt x="1855" y="6116"/>
                  </a:cubicBezTo>
                  <a:cubicBezTo>
                    <a:pt x="2431" y="5539"/>
                    <a:pt x="3033" y="4963"/>
                    <a:pt x="3609" y="4386"/>
                  </a:cubicBezTo>
                  <a:cubicBezTo>
                    <a:pt x="3710" y="4286"/>
                    <a:pt x="3810" y="4211"/>
                    <a:pt x="3935" y="4161"/>
                  </a:cubicBezTo>
                  <a:cubicBezTo>
                    <a:pt x="4762" y="3609"/>
                    <a:pt x="5614" y="3058"/>
                    <a:pt x="6467" y="2532"/>
                  </a:cubicBezTo>
                  <a:cubicBezTo>
                    <a:pt x="6817" y="2331"/>
                    <a:pt x="7218" y="2206"/>
                    <a:pt x="7594" y="2055"/>
                  </a:cubicBezTo>
                  <a:cubicBezTo>
                    <a:pt x="8121" y="1755"/>
                    <a:pt x="8672" y="1604"/>
                    <a:pt x="9249" y="1454"/>
                  </a:cubicBezTo>
                  <a:cubicBezTo>
                    <a:pt x="9549" y="1379"/>
                    <a:pt x="9825" y="1278"/>
                    <a:pt x="10126" y="1178"/>
                  </a:cubicBezTo>
                  <a:cubicBezTo>
                    <a:pt x="10101" y="752"/>
                    <a:pt x="9900" y="376"/>
                    <a:pt x="9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244525" y="1552025"/>
              <a:ext cx="157900" cy="159175"/>
            </a:xfrm>
            <a:custGeom>
              <a:avLst/>
              <a:gdLst/>
              <a:ahLst/>
              <a:cxnLst/>
              <a:rect l="l" t="t" r="r" b="b"/>
              <a:pathLst>
                <a:path w="6316" h="6367" extrusionOk="0">
                  <a:moveTo>
                    <a:pt x="5865" y="1"/>
                  </a:moveTo>
                  <a:cubicBezTo>
                    <a:pt x="5589" y="101"/>
                    <a:pt x="5288" y="176"/>
                    <a:pt x="5013" y="251"/>
                  </a:cubicBezTo>
                  <a:cubicBezTo>
                    <a:pt x="4436" y="402"/>
                    <a:pt x="3885" y="652"/>
                    <a:pt x="3333" y="903"/>
                  </a:cubicBezTo>
                  <a:cubicBezTo>
                    <a:pt x="3409" y="1254"/>
                    <a:pt x="3484" y="1580"/>
                    <a:pt x="3534" y="1931"/>
                  </a:cubicBezTo>
                  <a:cubicBezTo>
                    <a:pt x="3584" y="2156"/>
                    <a:pt x="3534" y="2332"/>
                    <a:pt x="3333" y="2432"/>
                  </a:cubicBezTo>
                  <a:cubicBezTo>
                    <a:pt x="3233" y="2482"/>
                    <a:pt x="3158" y="2557"/>
                    <a:pt x="3058" y="2607"/>
                  </a:cubicBezTo>
                  <a:cubicBezTo>
                    <a:pt x="1980" y="3309"/>
                    <a:pt x="1103" y="4211"/>
                    <a:pt x="376" y="5239"/>
                  </a:cubicBezTo>
                  <a:cubicBezTo>
                    <a:pt x="226" y="5464"/>
                    <a:pt x="0" y="5615"/>
                    <a:pt x="0" y="5915"/>
                  </a:cubicBezTo>
                  <a:cubicBezTo>
                    <a:pt x="226" y="6066"/>
                    <a:pt x="451" y="6216"/>
                    <a:pt x="677" y="6367"/>
                  </a:cubicBezTo>
                  <a:cubicBezTo>
                    <a:pt x="752" y="6342"/>
                    <a:pt x="877" y="6317"/>
                    <a:pt x="902" y="6266"/>
                  </a:cubicBezTo>
                  <a:cubicBezTo>
                    <a:pt x="1278" y="5790"/>
                    <a:pt x="1704" y="5389"/>
                    <a:pt x="2130" y="5013"/>
                  </a:cubicBezTo>
                  <a:cubicBezTo>
                    <a:pt x="2657" y="4537"/>
                    <a:pt x="3208" y="4186"/>
                    <a:pt x="3810" y="3885"/>
                  </a:cubicBezTo>
                  <a:cubicBezTo>
                    <a:pt x="4486" y="3535"/>
                    <a:pt x="5213" y="3284"/>
                    <a:pt x="5965" y="3134"/>
                  </a:cubicBezTo>
                  <a:cubicBezTo>
                    <a:pt x="6090" y="3108"/>
                    <a:pt x="6191" y="3033"/>
                    <a:pt x="6316" y="2983"/>
                  </a:cubicBezTo>
                  <a:cubicBezTo>
                    <a:pt x="6216" y="2156"/>
                    <a:pt x="6115" y="1329"/>
                    <a:pt x="6015" y="502"/>
                  </a:cubicBezTo>
                  <a:cubicBezTo>
                    <a:pt x="5990" y="326"/>
                    <a:pt x="5915" y="176"/>
                    <a:pt x="5865" y="1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173075" y="1522575"/>
              <a:ext cx="218075" cy="148525"/>
            </a:xfrm>
            <a:custGeom>
              <a:avLst/>
              <a:gdLst/>
              <a:ahLst/>
              <a:cxnLst/>
              <a:rect l="l" t="t" r="r" b="b"/>
              <a:pathLst>
                <a:path w="8723" h="5941" extrusionOk="0">
                  <a:moveTo>
                    <a:pt x="8447" y="1"/>
                  </a:moveTo>
                  <a:cubicBezTo>
                    <a:pt x="7670" y="126"/>
                    <a:pt x="6943" y="327"/>
                    <a:pt x="6216" y="627"/>
                  </a:cubicBezTo>
                  <a:cubicBezTo>
                    <a:pt x="6116" y="652"/>
                    <a:pt x="6016" y="677"/>
                    <a:pt x="5916" y="702"/>
                  </a:cubicBezTo>
                  <a:cubicBezTo>
                    <a:pt x="5665" y="828"/>
                    <a:pt x="5440" y="1003"/>
                    <a:pt x="5164" y="1103"/>
                  </a:cubicBezTo>
                  <a:cubicBezTo>
                    <a:pt x="4337" y="1454"/>
                    <a:pt x="3585" y="1956"/>
                    <a:pt x="2883" y="2507"/>
                  </a:cubicBezTo>
                  <a:cubicBezTo>
                    <a:pt x="2031" y="3134"/>
                    <a:pt x="1229" y="3860"/>
                    <a:pt x="527" y="4662"/>
                  </a:cubicBezTo>
                  <a:cubicBezTo>
                    <a:pt x="377" y="4838"/>
                    <a:pt x="226" y="4963"/>
                    <a:pt x="1" y="5038"/>
                  </a:cubicBezTo>
                  <a:cubicBezTo>
                    <a:pt x="377" y="5389"/>
                    <a:pt x="753" y="5740"/>
                    <a:pt x="1204" y="5941"/>
                  </a:cubicBezTo>
                  <a:cubicBezTo>
                    <a:pt x="1780" y="5364"/>
                    <a:pt x="2332" y="4738"/>
                    <a:pt x="2958" y="4211"/>
                  </a:cubicBezTo>
                  <a:cubicBezTo>
                    <a:pt x="3785" y="3484"/>
                    <a:pt x="4638" y="2758"/>
                    <a:pt x="5665" y="2357"/>
                  </a:cubicBezTo>
                  <a:cubicBezTo>
                    <a:pt x="5866" y="2281"/>
                    <a:pt x="6016" y="2181"/>
                    <a:pt x="6191" y="2081"/>
                  </a:cubicBezTo>
                  <a:cubicBezTo>
                    <a:pt x="6743" y="1830"/>
                    <a:pt x="7294" y="1605"/>
                    <a:pt x="7871" y="1429"/>
                  </a:cubicBezTo>
                  <a:cubicBezTo>
                    <a:pt x="8146" y="1354"/>
                    <a:pt x="8447" y="1279"/>
                    <a:pt x="8723" y="1179"/>
                  </a:cubicBezTo>
                  <a:cubicBezTo>
                    <a:pt x="8723" y="778"/>
                    <a:pt x="8622" y="377"/>
                    <a:pt x="8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307175" y="1477475"/>
              <a:ext cx="77725" cy="62675"/>
            </a:xfrm>
            <a:custGeom>
              <a:avLst/>
              <a:gdLst/>
              <a:ahLst/>
              <a:cxnLst/>
              <a:rect l="l" t="t" r="r" b="b"/>
              <a:pathLst>
                <a:path w="3109" h="2507" extrusionOk="0">
                  <a:moveTo>
                    <a:pt x="2557" y="0"/>
                  </a:moveTo>
                  <a:cubicBezTo>
                    <a:pt x="2256" y="100"/>
                    <a:pt x="1980" y="201"/>
                    <a:pt x="1680" y="276"/>
                  </a:cubicBezTo>
                  <a:cubicBezTo>
                    <a:pt x="1103" y="426"/>
                    <a:pt x="552" y="577"/>
                    <a:pt x="25" y="877"/>
                  </a:cubicBezTo>
                  <a:cubicBezTo>
                    <a:pt x="25" y="953"/>
                    <a:pt x="0" y="1028"/>
                    <a:pt x="25" y="1078"/>
                  </a:cubicBezTo>
                  <a:cubicBezTo>
                    <a:pt x="201" y="1554"/>
                    <a:pt x="376" y="2030"/>
                    <a:pt x="552" y="2506"/>
                  </a:cubicBezTo>
                  <a:cubicBezTo>
                    <a:pt x="652" y="2481"/>
                    <a:pt x="752" y="2456"/>
                    <a:pt x="852" y="2431"/>
                  </a:cubicBezTo>
                  <a:cubicBezTo>
                    <a:pt x="1579" y="2131"/>
                    <a:pt x="2306" y="1930"/>
                    <a:pt x="3083" y="1805"/>
                  </a:cubicBezTo>
                  <a:cubicBezTo>
                    <a:pt x="3108" y="1303"/>
                    <a:pt x="2857" y="852"/>
                    <a:pt x="2757" y="401"/>
                  </a:cubicBezTo>
                  <a:cubicBezTo>
                    <a:pt x="2707" y="251"/>
                    <a:pt x="2607" y="126"/>
                    <a:pt x="2557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7"/>
          <p:cNvGrpSpPr/>
          <p:nvPr/>
        </p:nvGrpSpPr>
        <p:grpSpPr>
          <a:xfrm>
            <a:off x="99000" y="101763"/>
            <a:ext cx="766325" cy="1022025"/>
            <a:chOff x="2733850" y="1716850"/>
            <a:chExt cx="766325" cy="1022025"/>
          </a:xfrm>
        </p:grpSpPr>
        <p:sp>
          <p:nvSpPr>
            <p:cNvPr id="348" name="Google Shape;348;p7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94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53" name="Google Shape;53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2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43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67" name="Google Shape;67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9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3" name="Google Shape;73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4" name="Google Shape;74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0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6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9"/>
          <p:cNvGrpSpPr/>
          <p:nvPr/>
        </p:nvGrpSpPr>
        <p:grpSpPr>
          <a:xfrm>
            <a:off x="252726" y="3205130"/>
            <a:ext cx="9527895" cy="2425270"/>
            <a:chOff x="252726" y="3205130"/>
            <a:chExt cx="9527895" cy="2425270"/>
          </a:xfrm>
        </p:grpSpPr>
        <p:sp>
          <p:nvSpPr>
            <p:cNvPr id="437" name="Google Shape;437;p9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5879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527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9"/>
          <p:cNvSpPr txBox="1">
            <a:spLocks noGrp="1"/>
          </p:cNvSpPr>
          <p:nvPr>
            <p:ph type="title"/>
          </p:nvPr>
        </p:nvSpPr>
        <p:spPr>
          <a:xfrm>
            <a:off x="2055500" y="1582425"/>
            <a:ext cx="5016000" cy="13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subTitle" idx="1"/>
          </p:nvPr>
        </p:nvSpPr>
        <p:spPr>
          <a:xfrm>
            <a:off x="2055500" y="2890000"/>
            <a:ext cx="50160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192562" y="130109"/>
            <a:ext cx="9105098" cy="5151125"/>
            <a:chOff x="192562" y="130109"/>
            <a:chExt cx="9105098" cy="5151125"/>
          </a:xfrm>
        </p:grpSpPr>
        <p:grpSp>
          <p:nvGrpSpPr>
            <p:cNvPr id="444" name="Google Shape;444;p9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445" name="Google Shape;445;p9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9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449" name="Google Shape;449;p9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9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" name="Google Shape;453;p9"/>
            <p:cNvGrpSpPr/>
            <p:nvPr/>
          </p:nvGrpSpPr>
          <p:grpSpPr>
            <a:xfrm rot="-5085516">
              <a:off x="8697189" y="-85131"/>
              <a:ext cx="334064" cy="839871"/>
              <a:chOff x="4979142" y="4336675"/>
              <a:chExt cx="444861" cy="1118426"/>
            </a:xfrm>
          </p:grpSpPr>
          <p:sp>
            <p:nvSpPr>
              <p:cNvPr id="454" name="Google Shape;454;p9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59" name="Google Shape;459;p9"/>
          <p:cNvGrpSpPr/>
          <p:nvPr/>
        </p:nvGrpSpPr>
        <p:grpSpPr>
          <a:xfrm rot="3505052">
            <a:off x="8500460" y="4184619"/>
            <a:ext cx="395664" cy="390963"/>
            <a:chOff x="8351592" y="1216461"/>
            <a:chExt cx="549944" cy="543410"/>
          </a:xfrm>
        </p:grpSpPr>
        <p:sp>
          <p:nvSpPr>
            <p:cNvPr id="460" name="Google Shape;460;p9"/>
            <p:cNvSpPr/>
            <p:nvPr/>
          </p:nvSpPr>
          <p:spPr>
            <a:xfrm>
              <a:off x="8354004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8351592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8351592" y="1216461"/>
              <a:ext cx="322784" cy="227520"/>
            </a:xfrm>
            <a:custGeom>
              <a:avLst/>
              <a:gdLst/>
              <a:ahLst/>
              <a:cxnLst/>
              <a:rect l="l" t="t" r="r" b="b"/>
              <a:pathLst>
                <a:path w="12923" h="9109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616" y="8861"/>
                    <a:pt x="1567" y="8614"/>
                    <a:pt x="1600" y="8383"/>
                  </a:cubicBezTo>
                  <a:cubicBezTo>
                    <a:pt x="1731" y="7509"/>
                    <a:pt x="1929" y="6619"/>
                    <a:pt x="2704" y="6075"/>
                  </a:cubicBezTo>
                  <a:cubicBezTo>
                    <a:pt x="3349" y="5599"/>
                    <a:pt x="4078" y="5325"/>
                    <a:pt x="4869" y="5325"/>
                  </a:cubicBezTo>
                  <a:cubicBezTo>
                    <a:pt x="5008" y="5325"/>
                    <a:pt x="5149" y="5333"/>
                    <a:pt x="5291" y="5350"/>
                  </a:cubicBezTo>
                  <a:cubicBezTo>
                    <a:pt x="5769" y="5416"/>
                    <a:pt x="6231" y="5482"/>
                    <a:pt x="6709" y="5581"/>
                  </a:cubicBezTo>
                  <a:cubicBezTo>
                    <a:pt x="6867" y="5611"/>
                    <a:pt x="7020" y="5626"/>
                    <a:pt x="7167" y="5626"/>
                  </a:cubicBezTo>
                  <a:cubicBezTo>
                    <a:pt x="7828" y="5626"/>
                    <a:pt x="8370" y="5327"/>
                    <a:pt x="8802" y="4773"/>
                  </a:cubicBezTo>
                  <a:cubicBezTo>
                    <a:pt x="9197" y="4263"/>
                    <a:pt x="9576" y="3752"/>
                    <a:pt x="9906" y="3208"/>
                  </a:cubicBezTo>
                  <a:cubicBezTo>
                    <a:pt x="10302" y="2549"/>
                    <a:pt x="10796" y="2005"/>
                    <a:pt x="11389" y="1510"/>
                  </a:cubicBezTo>
                  <a:cubicBezTo>
                    <a:pt x="11933" y="1049"/>
                    <a:pt x="12411" y="521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8377543" y="1593245"/>
              <a:ext cx="327280" cy="166625"/>
            </a:xfrm>
            <a:custGeom>
              <a:avLst/>
              <a:gdLst/>
              <a:ahLst/>
              <a:cxnLst/>
              <a:rect l="l" t="t" r="r" b="b"/>
              <a:pathLst>
                <a:path w="13103" h="6671" extrusionOk="0">
                  <a:moveTo>
                    <a:pt x="6013" y="1"/>
                  </a:moveTo>
                  <a:cubicBezTo>
                    <a:pt x="5919" y="1"/>
                    <a:pt x="5821" y="8"/>
                    <a:pt x="5719" y="22"/>
                  </a:cubicBezTo>
                  <a:cubicBezTo>
                    <a:pt x="5274" y="88"/>
                    <a:pt x="4879" y="187"/>
                    <a:pt x="4516" y="484"/>
                  </a:cubicBezTo>
                  <a:cubicBezTo>
                    <a:pt x="3709" y="1143"/>
                    <a:pt x="2835" y="1687"/>
                    <a:pt x="1863" y="2066"/>
                  </a:cubicBezTo>
                  <a:cubicBezTo>
                    <a:pt x="1591" y="2170"/>
                    <a:pt x="1327" y="2235"/>
                    <a:pt x="1056" y="2235"/>
                  </a:cubicBezTo>
                  <a:cubicBezTo>
                    <a:pt x="899" y="2235"/>
                    <a:pt x="740" y="2213"/>
                    <a:pt x="577" y="2165"/>
                  </a:cubicBezTo>
                  <a:cubicBezTo>
                    <a:pt x="396" y="2099"/>
                    <a:pt x="198" y="2099"/>
                    <a:pt x="0" y="2066"/>
                  </a:cubicBezTo>
                  <a:lnTo>
                    <a:pt x="0" y="2066"/>
                  </a:lnTo>
                  <a:cubicBezTo>
                    <a:pt x="50" y="2214"/>
                    <a:pt x="66" y="2379"/>
                    <a:pt x="149" y="2511"/>
                  </a:cubicBezTo>
                  <a:cubicBezTo>
                    <a:pt x="740" y="3392"/>
                    <a:pt x="1574" y="3755"/>
                    <a:pt x="2514" y="3755"/>
                  </a:cubicBezTo>
                  <a:cubicBezTo>
                    <a:pt x="2699" y="3755"/>
                    <a:pt x="2889" y="3741"/>
                    <a:pt x="3082" y="3714"/>
                  </a:cubicBezTo>
                  <a:cubicBezTo>
                    <a:pt x="3791" y="3631"/>
                    <a:pt x="4467" y="3351"/>
                    <a:pt x="5159" y="3137"/>
                  </a:cubicBezTo>
                  <a:cubicBezTo>
                    <a:pt x="5503" y="3028"/>
                    <a:pt x="5802" y="2755"/>
                    <a:pt x="6225" y="2755"/>
                  </a:cubicBezTo>
                  <a:cubicBezTo>
                    <a:pt x="6248" y="2755"/>
                    <a:pt x="6272" y="2756"/>
                    <a:pt x="6296" y="2758"/>
                  </a:cubicBezTo>
                  <a:cubicBezTo>
                    <a:pt x="6527" y="3071"/>
                    <a:pt x="6758" y="3401"/>
                    <a:pt x="7021" y="3697"/>
                  </a:cubicBezTo>
                  <a:cubicBezTo>
                    <a:pt x="7565" y="4324"/>
                    <a:pt x="8109" y="4966"/>
                    <a:pt x="8719" y="5543"/>
                  </a:cubicBezTo>
                  <a:cubicBezTo>
                    <a:pt x="9279" y="6054"/>
                    <a:pt x="9955" y="6450"/>
                    <a:pt x="10713" y="6598"/>
                  </a:cubicBezTo>
                  <a:cubicBezTo>
                    <a:pt x="10947" y="6645"/>
                    <a:pt x="11176" y="6671"/>
                    <a:pt x="11399" y="6671"/>
                  </a:cubicBezTo>
                  <a:cubicBezTo>
                    <a:pt x="12040" y="6671"/>
                    <a:pt x="12626" y="6456"/>
                    <a:pt x="13103" y="5906"/>
                  </a:cubicBezTo>
                  <a:cubicBezTo>
                    <a:pt x="11817" y="5543"/>
                    <a:pt x="10581" y="5082"/>
                    <a:pt x="9675" y="4076"/>
                  </a:cubicBezTo>
                  <a:cubicBezTo>
                    <a:pt x="9197" y="3549"/>
                    <a:pt x="8768" y="2956"/>
                    <a:pt x="8356" y="2379"/>
                  </a:cubicBezTo>
                  <a:cubicBezTo>
                    <a:pt x="8043" y="1917"/>
                    <a:pt x="7812" y="1407"/>
                    <a:pt x="7516" y="929"/>
                  </a:cubicBezTo>
                  <a:cubicBezTo>
                    <a:pt x="7155" y="351"/>
                    <a:pt x="6679" y="1"/>
                    <a:pt x="6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8672275" y="1265292"/>
              <a:ext cx="64242" cy="112823"/>
            </a:xfrm>
            <a:custGeom>
              <a:avLst/>
              <a:gdLst/>
              <a:ahLst/>
              <a:cxnLst/>
              <a:rect l="l" t="t" r="r" b="b"/>
              <a:pathLst>
                <a:path w="2572" h="4517" extrusionOk="0">
                  <a:moveTo>
                    <a:pt x="1204" y="0"/>
                  </a:moveTo>
                  <a:cubicBezTo>
                    <a:pt x="545" y="149"/>
                    <a:pt x="297" y="594"/>
                    <a:pt x="264" y="1220"/>
                  </a:cubicBezTo>
                  <a:cubicBezTo>
                    <a:pt x="248" y="1533"/>
                    <a:pt x="281" y="1863"/>
                    <a:pt x="199" y="2159"/>
                  </a:cubicBezTo>
                  <a:cubicBezTo>
                    <a:pt x="1" y="2851"/>
                    <a:pt x="330" y="3428"/>
                    <a:pt x="578" y="4005"/>
                  </a:cubicBezTo>
                  <a:cubicBezTo>
                    <a:pt x="723" y="4348"/>
                    <a:pt x="1025" y="4517"/>
                    <a:pt x="1341" y="4517"/>
                  </a:cubicBezTo>
                  <a:cubicBezTo>
                    <a:pt x="1633" y="4517"/>
                    <a:pt x="1937" y="4372"/>
                    <a:pt x="2143" y="4088"/>
                  </a:cubicBezTo>
                  <a:cubicBezTo>
                    <a:pt x="2407" y="3725"/>
                    <a:pt x="2572" y="3313"/>
                    <a:pt x="2539" y="2851"/>
                  </a:cubicBezTo>
                  <a:cubicBezTo>
                    <a:pt x="2506" y="2341"/>
                    <a:pt x="2423" y="1846"/>
                    <a:pt x="2275" y="1335"/>
                  </a:cubicBezTo>
                  <a:cubicBezTo>
                    <a:pt x="2110" y="692"/>
                    <a:pt x="1814" y="247"/>
                    <a:pt x="120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8765715" y="1424148"/>
              <a:ext cx="74133" cy="66340"/>
            </a:xfrm>
            <a:custGeom>
              <a:avLst/>
              <a:gdLst/>
              <a:ahLst/>
              <a:cxnLst/>
              <a:rect l="l" t="t" r="r" b="b"/>
              <a:pathLst>
                <a:path w="2968" h="2656" extrusionOk="0">
                  <a:moveTo>
                    <a:pt x="707" y="0"/>
                  </a:moveTo>
                  <a:cubicBezTo>
                    <a:pt x="681" y="0"/>
                    <a:pt x="654" y="1"/>
                    <a:pt x="627" y="2"/>
                  </a:cubicBezTo>
                  <a:cubicBezTo>
                    <a:pt x="298" y="167"/>
                    <a:pt x="67" y="414"/>
                    <a:pt x="34" y="826"/>
                  </a:cubicBezTo>
                  <a:cubicBezTo>
                    <a:pt x="1" y="1222"/>
                    <a:pt x="265" y="1469"/>
                    <a:pt x="545" y="1716"/>
                  </a:cubicBezTo>
                  <a:cubicBezTo>
                    <a:pt x="1072" y="2210"/>
                    <a:pt x="1682" y="2556"/>
                    <a:pt x="2391" y="2655"/>
                  </a:cubicBezTo>
                  <a:cubicBezTo>
                    <a:pt x="2951" y="2079"/>
                    <a:pt x="2968" y="2013"/>
                    <a:pt x="2968" y="1732"/>
                  </a:cubicBezTo>
                  <a:cubicBezTo>
                    <a:pt x="2951" y="1370"/>
                    <a:pt x="2737" y="1156"/>
                    <a:pt x="2506" y="941"/>
                  </a:cubicBezTo>
                  <a:cubicBezTo>
                    <a:pt x="1997" y="448"/>
                    <a:pt x="1456" y="0"/>
                    <a:pt x="707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4"/>
          <p:cNvSpPr txBox="1">
            <a:spLocks noGrp="1"/>
          </p:cNvSpPr>
          <p:nvPr>
            <p:ph type="title"/>
          </p:nvPr>
        </p:nvSpPr>
        <p:spPr>
          <a:xfrm>
            <a:off x="745875" y="3470500"/>
            <a:ext cx="56370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6" name="Google Shape;646;p14"/>
          <p:cNvSpPr txBox="1">
            <a:spLocks noGrp="1"/>
          </p:cNvSpPr>
          <p:nvPr>
            <p:ph type="subTitle" idx="1"/>
          </p:nvPr>
        </p:nvSpPr>
        <p:spPr>
          <a:xfrm>
            <a:off x="745850" y="1122500"/>
            <a:ext cx="5637000" cy="234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47" name="Google Shape;647;p14"/>
          <p:cNvGrpSpPr/>
          <p:nvPr/>
        </p:nvGrpSpPr>
        <p:grpSpPr>
          <a:xfrm>
            <a:off x="184503" y="167988"/>
            <a:ext cx="4571978" cy="4855165"/>
            <a:chOff x="184503" y="167988"/>
            <a:chExt cx="4571978" cy="4855165"/>
          </a:xfrm>
        </p:grpSpPr>
        <p:sp>
          <p:nvSpPr>
            <p:cNvPr id="648" name="Google Shape;648;p14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658647" y="45488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184503" y="46591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4"/>
          <p:cNvGrpSpPr/>
          <p:nvPr/>
        </p:nvGrpSpPr>
        <p:grpSpPr>
          <a:xfrm>
            <a:off x="3297712" y="4358213"/>
            <a:ext cx="1267237" cy="1075421"/>
            <a:chOff x="3297712" y="4358213"/>
            <a:chExt cx="1267237" cy="1075421"/>
          </a:xfrm>
        </p:grpSpPr>
        <p:grpSp>
          <p:nvGrpSpPr>
            <p:cNvPr id="653" name="Google Shape;653;p14"/>
            <p:cNvGrpSpPr/>
            <p:nvPr/>
          </p:nvGrpSpPr>
          <p:grpSpPr>
            <a:xfrm>
              <a:off x="3996238" y="4358213"/>
              <a:ext cx="568711" cy="1075421"/>
              <a:chOff x="3925396" y="4059189"/>
              <a:chExt cx="757372" cy="1432176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7" name="Google Shape;657;p14"/>
            <p:cNvGrpSpPr/>
            <p:nvPr/>
          </p:nvGrpSpPr>
          <p:grpSpPr>
            <a:xfrm>
              <a:off x="3297712" y="4548941"/>
              <a:ext cx="533336" cy="799310"/>
              <a:chOff x="2995144" y="4433786"/>
              <a:chExt cx="710262" cy="1064470"/>
            </a:xfrm>
          </p:grpSpPr>
          <p:sp>
            <p:nvSpPr>
              <p:cNvPr id="658" name="Google Shape;658;p14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4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2" name="Google Shape;662;p14"/>
          <p:cNvGrpSpPr/>
          <p:nvPr/>
        </p:nvGrpSpPr>
        <p:grpSpPr>
          <a:xfrm>
            <a:off x="-161186" y="-15826"/>
            <a:ext cx="1135926" cy="998478"/>
            <a:chOff x="1" y="5679"/>
            <a:chExt cx="1564206" cy="1374935"/>
          </a:xfrm>
        </p:grpSpPr>
        <p:sp>
          <p:nvSpPr>
            <p:cNvPr id="663" name="Google Shape;663;p14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7"/>
          <p:cNvSpPr txBox="1">
            <a:spLocks noGrp="1"/>
          </p:cNvSpPr>
          <p:nvPr>
            <p:ph type="title"/>
          </p:nvPr>
        </p:nvSpPr>
        <p:spPr>
          <a:xfrm>
            <a:off x="5394025" y="1386750"/>
            <a:ext cx="3036600" cy="11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17"/>
          <p:cNvSpPr txBox="1">
            <a:spLocks noGrp="1"/>
          </p:cNvSpPr>
          <p:nvPr>
            <p:ph type="subTitle" idx="1"/>
          </p:nvPr>
        </p:nvSpPr>
        <p:spPr>
          <a:xfrm>
            <a:off x="5394175" y="2581350"/>
            <a:ext cx="3036600" cy="11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0" name="Google Shape;800;p17"/>
          <p:cNvGrpSpPr/>
          <p:nvPr/>
        </p:nvGrpSpPr>
        <p:grpSpPr>
          <a:xfrm>
            <a:off x="192562" y="4205813"/>
            <a:ext cx="1238662" cy="1075421"/>
            <a:chOff x="192562" y="4205813"/>
            <a:chExt cx="1238662" cy="1075421"/>
          </a:xfrm>
        </p:grpSpPr>
        <p:grpSp>
          <p:nvGrpSpPr>
            <p:cNvPr id="801" name="Google Shape;801;p17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802" name="Google Shape;802;p17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7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7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5" name="Google Shape;805;p17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806" name="Google Shape;806;p17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0" name="Google Shape;810;p17"/>
          <p:cNvGrpSpPr/>
          <p:nvPr/>
        </p:nvGrpSpPr>
        <p:grpSpPr>
          <a:xfrm>
            <a:off x="-1941963" y="-2039161"/>
            <a:ext cx="11722584" cy="7669561"/>
            <a:chOff x="-1941963" y="-2039161"/>
            <a:chExt cx="11722584" cy="7669561"/>
          </a:xfrm>
        </p:grpSpPr>
        <p:sp>
          <p:nvSpPr>
            <p:cNvPr id="811" name="Google Shape;811;p17"/>
            <p:cNvSpPr/>
            <p:nvPr/>
          </p:nvSpPr>
          <p:spPr>
            <a:xfrm rot="-6826508">
              <a:off x="-1625304" y="-1412801"/>
              <a:ext cx="3167664" cy="2758001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4355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1003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17"/>
          <p:cNvGrpSpPr/>
          <p:nvPr/>
        </p:nvGrpSpPr>
        <p:grpSpPr>
          <a:xfrm rot="194987">
            <a:off x="7750262" y="269835"/>
            <a:ext cx="1560593" cy="597069"/>
            <a:chOff x="5554408" y="1265017"/>
            <a:chExt cx="1620304" cy="619914"/>
          </a:xfrm>
        </p:grpSpPr>
        <p:sp>
          <p:nvSpPr>
            <p:cNvPr id="817" name="Google Shape;817;p17"/>
            <p:cNvSpPr/>
            <p:nvPr/>
          </p:nvSpPr>
          <p:spPr>
            <a:xfrm>
              <a:off x="7096882" y="1539418"/>
              <a:ext cx="77830" cy="85648"/>
            </a:xfrm>
            <a:custGeom>
              <a:avLst/>
              <a:gdLst/>
              <a:ahLst/>
              <a:cxnLst/>
              <a:rect l="l" t="t" r="r" b="b"/>
              <a:pathLst>
                <a:path w="3116" h="3429" extrusionOk="0">
                  <a:moveTo>
                    <a:pt x="592" y="0"/>
                  </a:moveTo>
                  <a:cubicBezTo>
                    <a:pt x="488" y="0"/>
                    <a:pt x="386" y="34"/>
                    <a:pt x="297" y="100"/>
                  </a:cubicBezTo>
                  <a:cubicBezTo>
                    <a:pt x="83" y="249"/>
                    <a:pt x="0" y="545"/>
                    <a:pt x="132" y="826"/>
                  </a:cubicBezTo>
                  <a:cubicBezTo>
                    <a:pt x="165" y="875"/>
                    <a:pt x="215" y="941"/>
                    <a:pt x="264" y="1007"/>
                  </a:cubicBezTo>
                  <a:cubicBezTo>
                    <a:pt x="824" y="1699"/>
                    <a:pt x="1401" y="2408"/>
                    <a:pt x="1978" y="3100"/>
                  </a:cubicBezTo>
                  <a:cubicBezTo>
                    <a:pt x="2044" y="3199"/>
                    <a:pt x="2143" y="3281"/>
                    <a:pt x="2242" y="3347"/>
                  </a:cubicBezTo>
                  <a:cubicBezTo>
                    <a:pt x="2331" y="3402"/>
                    <a:pt x="2429" y="3429"/>
                    <a:pt x="2526" y="3429"/>
                  </a:cubicBezTo>
                  <a:cubicBezTo>
                    <a:pt x="2662" y="3429"/>
                    <a:pt x="2795" y="3377"/>
                    <a:pt x="2901" y="3281"/>
                  </a:cubicBezTo>
                  <a:cubicBezTo>
                    <a:pt x="3066" y="3117"/>
                    <a:pt x="3115" y="2869"/>
                    <a:pt x="3016" y="2672"/>
                  </a:cubicBezTo>
                  <a:cubicBezTo>
                    <a:pt x="2951" y="2540"/>
                    <a:pt x="2868" y="2424"/>
                    <a:pt x="2769" y="2325"/>
                  </a:cubicBezTo>
                  <a:cubicBezTo>
                    <a:pt x="2291" y="1716"/>
                    <a:pt x="1780" y="1106"/>
                    <a:pt x="1286" y="496"/>
                  </a:cubicBezTo>
                  <a:cubicBezTo>
                    <a:pt x="1187" y="381"/>
                    <a:pt x="1088" y="249"/>
                    <a:pt x="956" y="150"/>
                  </a:cubicBezTo>
                  <a:cubicBezTo>
                    <a:pt x="848" y="50"/>
                    <a:pt x="719" y="0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6958557" y="1422324"/>
              <a:ext cx="85248" cy="70836"/>
            </a:xfrm>
            <a:custGeom>
              <a:avLst/>
              <a:gdLst/>
              <a:ahLst/>
              <a:cxnLst/>
              <a:rect l="l" t="t" r="r" b="b"/>
              <a:pathLst>
                <a:path w="3413" h="2836" extrusionOk="0">
                  <a:moveTo>
                    <a:pt x="564" y="1"/>
                  </a:moveTo>
                  <a:cubicBezTo>
                    <a:pt x="401" y="1"/>
                    <a:pt x="244" y="75"/>
                    <a:pt x="133" y="223"/>
                  </a:cubicBezTo>
                  <a:cubicBezTo>
                    <a:pt x="1" y="388"/>
                    <a:pt x="1" y="586"/>
                    <a:pt x="116" y="850"/>
                  </a:cubicBezTo>
                  <a:cubicBezTo>
                    <a:pt x="166" y="899"/>
                    <a:pt x="264" y="1014"/>
                    <a:pt x="363" y="1097"/>
                  </a:cubicBezTo>
                  <a:cubicBezTo>
                    <a:pt x="1023" y="1608"/>
                    <a:pt x="1682" y="2119"/>
                    <a:pt x="2325" y="2613"/>
                  </a:cubicBezTo>
                  <a:cubicBezTo>
                    <a:pt x="2407" y="2679"/>
                    <a:pt x="2489" y="2745"/>
                    <a:pt x="2588" y="2778"/>
                  </a:cubicBezTo>
                  <a:cubicBezTo>
                    <a:pt x="2661" y="2817"/>
                    <a:pt x="2741" y="2835"/>
                    <a:pt x="2822" y="2835"/>
                  </a:cubicBezTo>
                  <a:cubicBezTo>
                    <a:pt x="2979" y="2835"/>
                    <a:pt x="3139" y="2766"/>
                    <a:pt x="3248" y="2646"/>
                  </a:cubicBezTo>
                  <a:cubicBezTo>
                    <a:pt x="3412" y="2448"/>
                    <a:pt x="3412" y="2152"/>
                    <a:pt x="3231" y="1921"/>
                  </a:cubicBezTo>
                  <a:cubicBezTo>
                    <a:pt x="3182" y="1871"/>
                    <a:pt x="3116" y="1822"/>
                    <a:pt x="3050" y="1772"/>
                  </a:cubicBezTo>
                  <a:cubicBezTo>
                    <a:pt x="2391" y="1245"/>
                    <a:pt x="1715" y="718"/>
                    <a:pt x="1056" y="207"/>
                  </a:cubicBezTo>
                  <a:cubicBezTo>
                    <a:pt x="957" y="141"/>
                    <a:pt x="841" y="75"/>
                    <a:pt x="726" y="25"/>
                  </a:cubicBezTo>
                  <a:cubicBezTo>
                    <a:pt x="672" y="9"/>
                    <a:pt x="618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6807894" y="1335078"/>
              <a:ext cx="89369" cy="57498"/>
            </a:xfrm>
            <a:custGeom>
              <a:avLst/>
              <a:gdLst/>
              <a:ahLst/>
              <a:cxnLst/>
              <a:rect l="l" t="t" r="r" b="b"/>
              <a:pathLst>
                <a:path w="3578" h="2302" extrusionOk="0">
                  <a:moveTo>
                    <a:pt x="553" y="1"/>
                  </a:moveTo>
                  <a:cubicBezTo>
                    <a:pt x="378" y="1"/>
                    <a:pt x="229" y="84"/>
                    <a:pt x="116" y="239"/>
                  </a:cubicBezTo>
                  <a:cubicBezTo>
                    <a:pt x="1" y="387"/>
                    <a:pt x="1" y="568"/>
                    <a:pt x="83" y="766"/>
                  </a:cubicBezTo>
                  <a:cubicBezTo>
                    <a:pt x="149" y="947"/>
                    <a:pt x="330" y="1046"/>
                    <a:pt x="512" y="1145"/>
                  </a:cubicBezTo>
                  <a:cubicBezTo>
                    <a:pt x="1154" y="1475"/>
                    <a:pt x="1797" y="1804"/>
                    <a:pt x="2440" y="2134"/>
                  </a:cubicBezTo>
                  <a:cubicBezTo>
                    <a:pt x="2539" y="2184"/>
                    <a:pt x="2654" y="2233"/>
                    <a:pt x="2769" y="2266"/>
                  </a:cubicBezTo>
                  <a:cubicBezTo>
                    <a:pt x="2838" y="2290"/>
                    <a:pt x="2906" y="2301"/>
                    <a:pt x="2970" y="2301"/>
                  </a:cubicBezTo>
                  <a:cubicBezTo>
                    <a:pt x="3171" y="2301"/>
                    <a:pt x="3346" y="2193"/>
                    <a:pt x="3445" y="2019"/>
                  </a:cubicBezTo>
                  <a:cubicBezTo>
                    <a:pt x="3577" y="1771"/>
                    <a:pt x="3495" y="1475"/>
                    <a:pt x="3231" y="1294"/>
                  </a:cubicBezTo>
                  <a:cubicBezTo>
                    <a:pt x="3182" y="1261"/>
                    <a:pt x="3132" y="1228"/>
                    <a:pt x="3083" y="1195"/>
                  </a:cubicBezTo>
                  <a:cubicBezTo>
                    <a:pt x="2374" y="832"/>
                    <a:pt x="1682" y="486"/>
                    <a:pt x="990" y="123"/>
                  </a:cubicBezTo>
                  <a:cubicBezTo>
                    <a:pt x="874" y="74"/>
                    <a:pt x="759" y="24"/>
                    <a:pt x="643" y="8"/>
                  </a:cubicBezTo>
                  <a:cubicBezTo>
                    <a:pt x="612" y="3"/>
                    <a:pt x="582" y="1"/>
                    <a:pt x="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6670819" y="1285348"/>
              <a:ext cx="90993" cy="46233"/>
            </a:xfrm>
            <a:custGeom>
              <a:avLst/>
              <a:gdLst/>
              <a:ahLst/>
              <a:cxnLst/>
              <a:rect l="l" t="t" r="r" b="b"/>
              <a:pathLst>
                <a:path w="3643" h="1851" extrusionOk="0">
                  <a:moveTo>
                    <a:pt x="585" y="1"/>
                  </a:moveTo>
                  <a:cubicBezTo>
                    <a:pt x="325" y="1"/>
                    <a:pt x="127" y="159"/>
                    <a:pt x="66" y="400"/>
                  </a:cubicBezTo>
                  <a:cubicBezTo>
                    <a:pt x="0" y="648"/>
                    <a:pt x="132" y="911"/>
                    <a:pt x="396" y="1043"/>
                  </a:cubicBezTo>
                  <a:cubicBezTo>
                    <a:pt x="445" y="1076"/>
                    <a:pt x="495" y="1093"/>
                    <a:pt x="561" y="1109"/>
                  </a:cubicBezTo>
                  <a:cubicBezTo>
                    <a:pt x="1253" y="1340"/>
                    <a:pt x="1929" y="1571"/>
                    <a:pt x="2621" y="1785"/>
                  </a:cubicBezTo>
                  <a:cubicBezTo>
                    <a:pt x="2802" y="1851"/>
                    <a:pt x="3016" y="1834"/>
                    <a:pt x="3132" y="1851"/>
                  </a:cubicBezTo>
                  <a:cubicBezTo>
                    <a:pt x="3577" y="1653"/>
                    <a:pt x="3643" y="1158"/>
                    <a:pt x="3346" y="911"/>
                  </a:cubicBezTo>
                  <a:cubicBezTo>
                    <a:pt x="3214" y="812"/>
                    <a:pt x="3066" y="763"/>
                    <a:pt x="2918" y="697"/>
                  </a:cubicBezTo>
                  <a:cubicBezTo>
                    <a:pt x="2308" y="499"/>
                    <a:pt x="1698" y="285"/>
                    <a:pt x="1072" y="87"/>
                  </a:cubicBezTo>
                  <a:cubicBezTo>
                    <a:pt x="940" y="54"/>
                    <a:pt x="808" y="5"/>
                    <a:pt x="660" y="5"/>
                  </a:cubicBezTo>
                  <a:cubicBezTo>
                    <a:pt x="634" y="2"/>
                    <a:pt x="610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6222101" y="1304256"/>
              <a:ext cx="87721" cy="49306"/>
            </a:xfrm>
            <a:custGeom>
              <a:avLst/>
              <a:gdLst/>
              <a:ahLst/>
              <a:cxnLst/>
              <a:rect l="l" t="t" r="r" b="b"/>
              <a:pathLst>
                <a:path w="3512" h="1974" extrusionOk="0">
                  <a:moveTo>
                    <a:pt x="2895" y="1"/>
                  </a:moveTo>
                  <a:cubicBezTo>
                    <a:pt x="2870" y="1"/>
                    <a:pt x="2845" y="3"/>
                    <a:pt x="2819" y="6"/>
                  </a:cubicBezTo>
                  <a:cubicBezTo>
                    <a:pt x="2720" y="22"/>
                    <a:pt x="2621" y="55"/>
                    <a:pt x="2539" y="88"/>
                  </a:cubicBezTo>
                  <a:cubicBezTo>
                    <a:pt x="1896" y="336"/>
                    <a:pt x="1254" y="583"/>
                    <a:pt x="627" y="846"/>
                  </a:cubicBezTo>
                  <a:cubicBezTo>
                    <a:pt x="495" y="896"/>
                    <a:pt x="364" y="978"/>
                    <a:pt x="265" y="1061"/>
                  </a:cubicBezTo>
                  <a:cubicBezTo>
                    <a:pt x="1" y="1324"/>
                    <a:pt x="83" y="1769"/>
                    <a:pt x="429" y="1918"/>
                  </a:cubicBezTo>
                  <a:cubicBezTo>
                    <a:pt x="515" y="1957"/>
                    <a:pt x="597" y="1974"/>
                    <a:pt x="679" y="1974"/>
                  </a:cubicBezTo>
                  <a:cubicBezTo>
                    <a:pt x="770" y="1974"/>
                    <a:pt x="861" y="1953"/>
                    <a:pt x="957" y="1918"/>
                  </a:cubicBezTo>
                  <a:cubicBezTo>
                    <a:pt x="1369" y="1769"/>
                    <a:pt x="1781" y="1605"/>
                    <a:pt x="2193" y="1440"/>
                  </a:cubicBezTo>
                  <a:cubicBezTo>
                    <a:pt x="2308" y="1390"/>
                    <a:pt x="2424" y="1357"/>
                    <a:pt x="2539" y="1308"/>
                  </a:cubicBezTo>
                  <a:cubicBezTo>
                    <a:pt x="2654" y="1275"/>
                    <a:pt x="2770" y="1226"/>
                    <a:pt x="2869" y="1176"/>
                  </a:cubicBezTo>
                  <a:cubicBezTo>
                    <a:pt x="3001" y="1110"/>
                    <a:pt x="3132" y="1061"/>
                    <a:pt x="3248" y="978"/>
                  </a:cubicBezTo>
                  <a:cubicBezTo>
                    <a:pt x="3446" y="830"/>
                    <a:pt x="3511" y="550"/>
                    <a:pt x="3429" y="336"/>
                  </a:cubicBezTo>
                  <a:cubicBezTo>
                    <a:pt x="3340" y="128"/>
                    <a:pt x="3119" y="1"/>
                    <a:pt x="2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6521380" y="1265017"/>
              <a:ext cx="86472" cy="31996"/>
            </a:xfrm>
            <a:custGeom>
              <a:avLst/>
              <a:gdLst/>
              <a:ahLst/>
              <a:cxnLst/>
              <a:rect l="l" t="t" r="r" b="b"/>
              <a:pathLst>
                <a:path w="3462" h="1281" extrusionOk="0">
                  <a:moveTo>
                    <a:pt x="642" y="0"/>
                  </a:moveTo>
                  <a:cubicBezTo>
                    <a:pt x="570" y="0"/>
                    <a:pt x="497" y="8"/>
                    <a:pt x="429" y="28"/>
                  </a:cubicBezTo>
                  <a:cubicBezTo>
                    <a:pt x="182" y="94"/>
                    <a:pt x="17" y="291"/>
                    <a:pt x="17" y="555"/>
                  </a:cubicBezTo>
                  <a:cubicBezTo>
                    <a:pt x="1" y="769"/>
                    <a:pt x="149" y="967"/>
                    <a:pt x="380" y="1050"/>
                  </a:cubicBezTo>
                  <a:cubicBezTo>
                    <a:pt x="462" y="1083"/>
                    <a:pt x="561" y="1115"/>
                    <a:pt x="660" y="1115"/>
                  </a:cubicBezTo>
                  <a:cubicBezTo>
                    <a:pt x="1352" y="1181"/>
                    <a:pt x="2028" y="1231"/>
                    <a:pt x="2704" y="1280"/>
                  </a:cubicBezTo>
                  <a:cubicBezTo>
                    <a:pt x="2836" y="1280"/>
                    <a:pt x="2984" y="1264"/>
                    <a:pt x="3066" y="1247"/>
                  </a:cubicBezTo>
                  <a:cubicBezTo>
                    <a:pt x="3313" y="1132"/>
                    <a:pt x="3429" y="984"/>
                    <a:pt x="3445" y="769"/>
                  </a:cubicBezTo>
                  <a:cubicBezTo>
                    <a:pt x="3462" y="539"/>
                    <a:pt x="3330" y="324"/>
                    <a:pt x="3116" y="242"/>
                  </a:cubicBezTo>
                  <a:cubicBezTo>
                    <a:pt x="3017" y="193"/>
                    <a:pt x="2885" y="176"/>
                    <a:pt x="2770" y="160"/>
                  </a:cubicBezTo>
                  <a:cubicBezTo>
                    <a:pt x="2110" y="110"/>
                    <a:pt x="1451" y="61"/>
                    <a:pt x="792" y="11"/>
                  </a:cubicBezTo>
                  <a:cubicBezTo>
                    <a:pt x="744" y="4"/>
                    <a:pt x="693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6020410" y="1441307"/>
              <a:ext cx="66715" cy="74158"/>
            </a:xfrm>
            <a:custGeom>
              <a:avLst/>
              <a:gdLst/>
              <a:ahLst/>
              <a:cxnLst/>
              <a:rect l="l" t="t" r="r" b="b"/>
              <a:pathLst>
                <a:path w="2671" h="2969" extrusionOk="0">
                  <a:moveTo>
                    <a:pt x="2073" y="0"/>
                  </a:moveTo>
                  <a:cubicBezTo>
                    <a:pt x="1976" y="0"/>
                    <a:pt x="1879" y="29"/>
                    <a:pt x="1797" y="90"/>
                  </a:cubicBezTo>
                  <a:cubicBezTo>
                    <a:pt x="1698" y="155"/>
                    <a:pt x="1599" y="254"/>
                    <a:pt x="1533" y="337"/>
                  </a:cubicBezTo>
                  <a:cubicBezTo>
                    <a:pt x="1104" y="881"/>
                    <a:pt x="676" y="1408"/>
                    <a:pt x="264" y="1952"/>
                  </a:cubicBezTo>
                  <a:cubicBezTo>
                    <a:pt x="182" y="2051"/>
                    <a:pt x="116" y="2150"/>
                    <a:pt x="83" y="2265"/>
                  </a:cubicBezTo>
                  <a:cubicBezTo>
                    <a:pt x="0" y="2463"/>
                    <a:pt x="83" y="2726"/>
                    <a:pt x="264" y="2858"/>
                  </a:cubicBezTo>
                  <a:cubicBezTo>
                    <a:pt x="355" y="2931"/>
                    <a:pt x="455" y="2968"/>
                    <a:pt x="571" y="2968"/>
                  </a:cubicBezTo>
                  <a:cubicBezTo>
                    <a:pt x="666" y="2968"/>
                    <a:pt x="772" y="2943"/>
                    <a:pt x="890" y="2891"/>
                  </a:cubicBezTo>
                  <a:cubicBezTo>
                    <a:pt x="940" y="2842"/>
                    <a:pt x="1055" y="2743"/>
                    <a:pt x="1137" y="2644"/>
                  </a:cubicBezTo>
                  <a:cubicBezTo>
                    <a:pt x="1549" y="2117"/>
                    <a:pt x="1961" y="1606"/>
                    <a:pt x="2374" y="1078"/>
                  </a:cubicBezTo>
                  <a:cubicBezTo>
                    <a:pt x="2456" y="963"/>
                    <a:pt x="2538" y="848"/>
                    <a:pt x="2588" y="716"/>
                  </a:cubicBezTo>
                  <a:cubicBezTo>
                    <a:pt x="2670" y="485"/>
                    <a:pt x="2588" y="254"/>
                    <a:pt x="2406" y="122"/>
                  </a:cubicBezTo>
                  <a:cubicBezTo>
                    <a:pt x="2308" y="42"/>
                    <a:pt x="2190" y="0"/>
                    <a:pt x="2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6111802" y="1362878"/>
              <a:ext cx="76581" cy="56999"/>
            </a:xfrm>
            <a:custGeom>
              <a:avLst/>
              <a:gdLst/>
              <a:ahLst/>
              <a:cxnLst/>
              <a:rect l="l" t="t" r="r" b="b"/>
              <a:pathLst>
                <a:path w="3066" h="2282" extrusionOk="0">
                  <a:moveTo>
                    <a:pt x="2482" y="0"/>
                  </a:moveTo>
                  <a:cubicBezTo>
                    <a:pt x="2420" y="0"/>
                    <a:pt x="2355" y="11"/>
                    <a:pt x="2291" y="32"/>
                  </a:cubicBezTo>
                  <a:cubicBezTo>
                    <a:pt x="2209" y="65"/>
                    <a:pt x="2143" y="98"/>
                    <a:pt x="2027" y="164"/>
                  </a:cubicBezTo>
                  <a:cubicBezTo>
                    <a:pt x="1500" y="494"/>
                    <a:pt x="923" y="873"/>
                    <a:pt x="363" y="1252"/>
                  </a:cubicBezTo>
                  <a:cubicBezTo>
                    <a:pt x="313" y="1268"/>
                    <a:pt x="297" y="1301"/>
                    <a:pt x="264" y="1318"/>
                  </a:cubicBezTo>
                  <a:cubicBezTo>
                    <a:pt x="33" y="1532"/>
                    <a:pt x="0" y="1845"/>
                    <a:pt x="181" y="2092"/>
                  </a:cubicBezTo>
                  <a:cubicBezTo>
                    <a:pt x="268" y="2212"/>
                    <a:pt x="435" y="2282"/>
                    <a:pt x="614" y="2282"/>
                  </a:cubicBezTo>
                  <a:cubicBezTo>
                    <a:pt x="706" y="2282"/>
                    <a:pt x="801" y="2263"/>
                    <a:pt x="890" y="2224"/>
                  </a:cubicBezTo>
                  <a:cubicBezTo>
                    <a:pt x="972" y="2191"/>
                    <a:pt x="1055" y="2125"/>
                    <a:pt x="1137" y="2076"/>
                  </a:cubicBezTo>
                  <a:cubicBezTo>
                    <a:pt x="1632" y="1763"/>
                    <a:pt x="2126" y="1450"/>
                    <a:pt x="2604" y="1120"/>
                  </a:cubicBezTo>
                  <a:cubicBezTo>
                    <a:pt x="2703" y="1054"/>
                    <a:pt x="2802" y="988"/>
                    <a:pt x="2884" y="889"/>
                  </a:cubicBezTo>
                  <a:cubicBezTo>
                    <a:pt x="3049" y="691"/>
                    <a:pt x="3066" y="428"/>
                    <a:pt x="2934" y="230"/>
                  </a:cubicBezTo>
                  <a:cubicBezTo>
                    <a:pt x="2824" y="84"/>
                    <a:pt x="2660" y="0"/>
                    <a:pt x="2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5554408" y="1422000"/>
              <a:ext cx="82775" cy="43536"/>
            </a:xfrm>
            <a:custGeom>
              <a:avLst/>
              <a:gdLst/>
              <a:ahLst/>
              <a:cxnLst/>
              <a:rect l="l" t="t" r="r" b="b"/>
              <a:pathLst>
                <a:path w="3314" h="1743" extrusionOk="0">
                  <a:moveTo>
                    <a:pt x="2717" y="0"/>
                  </a:moveTo>
                  <a:cubicBezTo>
                    <a:pt x="2691" y="0"/>
                    <a:pt x="2664" y="2"/>
                    <a:pt x="2638" y="6"/>
                  </a:cubicBezTo>
                  <a:cubicBezTo>
                    <a:pt x="2539" y="6"/>
                    <a:pt x="2440" y="38"/>
                    <a:pt x="2341" y="71"/>
                  </a:cubicBezTo>
                  <a:cubicBezTo>
                    <a:pt x="1797" y="236"/>
                    <a:pt x="1237" y="401"/>
                    <a:pt x="676" y="582"/>
                  </a:cubicBezTo>
                  <a:cubicBezTo>
                    <a:pt x="544" y="632"/>
                    <a:pt x="413" y="681"/>
                    <a:pt x="297" y="747"/>
                  </a:cubicBezTo>
                  <a:cubicBezTo>
                    <a:pt x="99" y="895"/>
                    <a:pt x="1" y="1176"/>
                    <a:pt x="99" y="1390"/>
                  </a:cubicBezTo>
                  <a:cubicBezTo>
                    <a:pt x="182" y="1604"/>
                    <a:pt x="347" y="1703"/>
                    <a:pt x="561" y="1736"/>
                  </a:cubicBezTo>
                  <a:cubicBezTo>
                    <a:pt x="580" y="1741"/>
                    <a:pt x="602" y="1743"/>
                    <a:pt x="626" y="1743"/>
                  </a:cubicBezTo>
                  <a:cubicBezTo>
                    <a:pt x="682" y="1743"/>
                    <a:pt x="745" y="1731"/>
                    <a:pt x="792" y="1720"/>
                  </a:cubicBezTo>
                  <a:cubicBezTo>
                    <a:pt x="1467" y="1522"/>
                    <a:pt x="2143" y="1308"/>
                    <a:pt x="2703" y="1143"/>
                  </a:cubicBezTo>
                  <a:cubicBezTo>
                    <a:pt x="2868" y="1077"/>
                    <a:pt x="2918" y="1044"/>
                    <a:pt x="2967" y="1011"/>
                  </a:cubicBezTo>
                  <a:cubicBezTo>
                    <a:pt x="3214" y="863"/>
                    <a:pt x="3313" y="599"/>
                    <a:pt x="3214" y="335"/>
                  </a:cubicBezTo>
                  <a:cubicBezTo>
                    <a:pt x="3140" y="128"/>
                    <a:pt x="2947" y="0"/>
                    <a:pt x="2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6369493" y="1267764"/>
              <a:ext cx="83999" cy="35593"/>
            </a:xfrm>
            <a:custGeom>
              <a:avLst/>
              <a:gdLst/>
              <a:ahLst/>
              <a:cxnLst/>
              <a:rect l="l" t="t" r="r" b="b"/>
              <a:pathLst>
                <a:path w="3363" h="1425" extrusionOk="0">
                  <a:moveTo>
                    <a:pt x="2753" y="0"/>
                  </a:moveTo>
                  <a:cubicBezTo>
                    <a:pt x="2687" y="0"/>
                    <a:pt x="2637" y="0"/>
                    <a:pt x="2571" y="17"/>
                  </a:cubicBezTo>
                  <a:cubicBezTo>
                    <a:pt x="1945" y="99"/>
                    <a:pt x="1302" y="198"/>
                    <a:pt x="676" y="297"/>
                  </a:cubicBezTo>
                  <a:cubicBezTo>
                    <a:pt x="561" y="313"/>
                    <a:pt x="429" y="346"/>
                    <a:pt x="330" y="396"/>
                  </a:cubicBezTo>
                  <a:cubicBezTo>
                    <a:pt x="116" y="511"/>
                    <a:pt x="0" y="775"/>
                    <a:pt x="66" y="1022"/>
                  </a:cubicBezTo>
                  <a:cubicBezTo>
                    <a:pt x="116" y="1220"/>
                    <a:pt x="313" y="1401"/>
                    <a:pt x="528" y="1417"/>
                  </a:cubicBezTo>
                  <a:cubicBezTo>
                    <a:pt x="566" y="1422"/>
                    <a:pt x="603" y="1424"/>
                    <a:pt x="640" y="1424"/>
                  </a:cubicBezTo>
                  <a:cubicBezTo>
                    <a:pt x="727" y="1424"/>
                    <a:pt x="809" y="1413"/>
                    <a:pt x="890" y="1401"/>
                  </a:cubicBezTo>
                  <a:cubicBezTo>
                    <a:pt x="1451" y="1319"/>
                    <a:pt x="1994" y="1253"/>
                    <a:pt x="2555" y="1154"/>
                  </a:cubicBezTo>
                  <a:cubicBezTo>
                    <a:pt x="2687" y="1137"/>
                    <a:pt x="2835" y="1104"/>
                    <a:pt x="2934" y="1071"/>
                  </a:cubicBezTo>
                  <a:cubicBezTo>
                    <a:pt x="3231" y="956"/>
                    <a:pt x="3362" y="709"/>
                    <a:pt x="3313" y="445"/>
                  </a:cubicBezTo>
                  <a:cubicBezTo>
                    <a:pt x="3264" y="181"/>
                    <a:pt x="3033" y="0"/>
                    <a:pt x="2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6217581" y="1543864"/>
              <a:ext cx="65491" cy="68663"/>
            </a:xfrm>
            <a:custGeom>
              <a:avLst/>
              <a:gdLst/>
              <a:ahLst/>
              <a:cxnLst/>
              <a:rect l="l" t="t" r="r" b="b"/>
              <a:pathLst>
                <a:path w="2622" h="2749" extrusionOk="0">
                  <a:moveTo>
                    <a:pt x="589" y="0"/>
                  </a:moveTo>
                  <a:cubicBezTo>
                    <a:pt x="463" y="0"/>
                    <a:pt x="336" y="42"/>
                    <a:pt x="231" y="120"/>
                  </a:cubicBezTo>
                  <a:cubicBezTo>
                    <a:pt x="50" y="269"/>
                    <a:pt x="1" y="549"/>
                    <a:pt x="100" y="796"/>
                  </a:cubicBezTo>
                  <a:cubicBezTo>
                    <a:pt x="133" y="829"/>
                    <a:pt x="149" y="895"/>
                    <a:pt x="198" y="928"/>
                  </a:cubicBezTo>
                  <a:cubicBezTo>
                    <a:pt x="643" y="1472"/>
                    <a:pt x="1105" y="1999"/>
                    <a:pt x="1566" y="2527"/>
                  </a:cubicBezTo>
                  <a:cubicBezTo>
                    <a:pt x="1632" y="2592"/>
                    <a:pt x="1715" y="2658"/>
                    <a:pt x="1814" y="2691"/>
                  </a:cubicBezTo>
                  <a:cubicBezTo>
                    <a:pt x="1892" y="2730"/>
                    <a:pt x="1970" y="2749"/>
                    <a:pt x="2046" y="2749"/>
                  </a:cubicBezTo>
                  <a:cubicBezTo>
                    <a:pt x="2162" y="2749"/>
                    <a:pt x="2274" y="2705"/>
                    <a:pt x="2374" y="2625"/>
                  </a:cubicBezTo>
                  <a:cubicBezTo>
                    <a:pt x="2555" y="2461"/>
                    <a:pt x="2621" y="2230"/>
                    <a:pt x="2539" y="2016"/>
                  </a:cubicBezTo>
                  <a:cubicBezTo>
                    <a:pt x="2473" y="1900"/>
                    <a:pt x="2390" y="1785"/>
                    <a:pt x="2308" y="1669"/>
                  </a:cubicBezTo>
                  <a:cubicBezTo>
                    <a:pt x="1929" y="1224"/>
                    <a:pt x="1550" y="796"/>
                    <a:pt x="1171" y="351"/>
                  </a:cubicBezTo>
                  <a:cubicBezTo>
                    <a:pt x="1088" y="269"/>
                    <a:pt x="1006" y="170"/>
                    <a:pt x="907" y="104"/>
                  </a:cubicBezTo>
                  <a:cubicBezTo>
                    <a:pt x="814" y="34"/>
                    <a:pt x="702" y="0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5800584" y="1387556"/>
              <a:ext cx="81127" cy="30597"/>
            </a:xfrm>
            <a:custGeom>
              <a:avLst/>
              <a:gdLst/>
              <a:ahLst/>
              <a:cxnLst/>
              <a:rect l="l" t="t" r="r" b="b"/>
              <a:pathLst>
                <a:path w="3248" h="1225" extrusionOk="0">
                  <a:moveTo>
                    <a:pt x="791" y="0"/>
                  </a:moveTo>
                  <a:cubicBezTo>
                    <a:pt x="693" y="0"/>
                    <a:pt x="577" y="0"/>
                    <a:pt x="495" y="17"/>
                  </a:cubicBezTo>
                  <a:cubicBezTo>
                    <a:pt x="215" y="66"/>
                    <a:pt x="33" y="264"/>
                    <a:pt x="17" y="511"/>
                  </a:cubicBezTo>
                  <a:cubicBezTo>
                    <a:pt x="0" y="758"/>
                    <a:pt x="182" y="1022"/>
                    <a:pt x="445" y="1088"/>
                  </a:cubicBezTo>
                  <a:cubicBezTo>
                    <a:pt x="511" y="1104"/>
                    <a:pt x="561" y="1121"/>
                    <a:pt x="627" y="1121"/>
                  </a:cubicBezTo>
                  <a:cubicBezTo>
                    <a:pt x="1269" y="1154"/>
                    <a:pt x="1912" y="1187"/>
                    <a:pt x="2555" y="1220"/>
                  </a:cubicBezTo>
                  <a:cubicBezTo>
                    <a:pt x="2577" y="1223"/>
                    <a:pt x="2599" y="1224"/>
                    <a:pt x="2621" y="1224"/>
                  </a:cubicBezTo>
                  <a:cubicBezTo>
                    <a:pt x="2713" y="1224"/>
                    <a:pt x="2801" y="1200"/>
                    <a:pt x="2868" y="1187"/>
                  </a:cubicBezTo>
                  <a:cubicBezTo>
                    <a:pt x="3082" y="1088"/>
                    <a:pt x="3198" y="956"/>
                    <a:pt x="3214" y="758"/>
                  </a:cubicBezTo>
                  <a:cubicBezTo>
                    <a:pt x="3247" y="544"/>
                    <a:pt x="3181" y="346"/>
                    <a:pt x="2983" y="247"/>
                  </a:cubicBezTo>
                  <a:cubicBezTo>
                    <a:pt x="2852" y="165"/>
                    <a:pt x="2687" y="115"/>
                    <a:pt x="2538" y="115"/>
                  </a:cubicBezTo>
                  <a:cubicBezTo>
                    <a:pt x="1945" y="66"/>
                    <a:pt x="1368" y="33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6118795" y="1470006"/>
              <a:ext cx="68363" cy="55925"/>
            </a:xfrm>
            <a:custGeom>
              <a:avLst/>
              <a:gdLst/>
              <a:ahLst/>
              <a:cxnLst/>
              <a:rect l="l" t="t" r="r" b="b"/>
              <a:pathLst>
                <a:path w="2737" h="2239" extrusionOk="0">
                  <a:moveTo>
                    <a:pt x="566" y="0"/>
                  </a:moveTo>
                  <a:cubicBezTo>
                    <a:pt x="427" y="0"/>
                    <a:pt x="304" y="59"/>
                    <a:pt x="198" y="177"/>
                  </a:cubicBezTo>
                  <a:cubicBezTo>
                    <a:pt x="33" y="341"/>
                    <a:pt x="0" y="589"/>
                    <a:pt x="132" y="852"/>
                  </a:cubicBezTo>
                  <a:cubicBezTo>
                    <a:pt x="198" y="902"/>
                    <a:pt x="280" y="1017"/>
                    <a:pt x="396" y="1100"/>
                  </a:cubicBezTo>
                  <a:cubicBezTo>
                    <a:pt x="824" y="1429"/>
                    <a:pt x="1269" y="1742"/>
                    <a:pt x="1698" y="2055"/>
                  </a:cubicBezTo>
                  <a:cubicBezTo>
                    <a:pt x="1780" y="2121"/>
                    <a:pt x="1879" y="2171"/>
                    <a:pt x="1961" y="2204"/>
                  </a:cubicBezTo>
                  <a:cubicBezTo>
                    <a:pt x="2023" y="2227"/>
                    <a:pt x="2089" y="2239"/>
                    <a:pt x="2154" y="2239"/>
                  </a:cubicBezTo>
                  <a:cubicBezTo>
                    <a:pt x="2316" y="2239"/>
                    <a:pt x="2477" y="2168"/>
                    <a:pt x="2571" y="2039"/>
                  </a:cubicBezTo>
                  <a:cubicBezTo>
                    <a:pt x="2720" y="1858"/>
                    <a:pt x="2736" y="1577"/>
                    <a:pt x="2588" y="1380"/>
                  </a:cubicBezTo>
                  <a:cubicBezTo>
                    <a:pt x="2522" y="1297"/>
                    <a:pt x="2456" y="1231"/>
                    <a:pt x="2374" y="1165"/>
                  </a:cubicBezTo>
                  <a:cubicBezTo>
                    <a:pt x="1945" y="836"/>
                    <a:pt x="1500" y="506"/>
                    <a:pt x="1071" y="193"/>
                  </a:cubicBezTo>
                  <a:cubicBezTo>
                    <a:pt x="973" y="127"/>
                    <a:pt x="857" y="78"/>
                    <a:pt x="742" y="28"/>
                  </a:cubicBezTo>
                  <a:cubicBezTo>
                    <a:pt x="681" y="9"/>
                    <a:pt x="622" y="0"/>
                    <a:pt x="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6109729" y="1850387"/>
              <a:ext cx="76606" cy="34544"/>
            </a:xfrm>
            <a:custGeom>
              <a:avLst/>
              <a:gdLst/>
              <a:ahLst/>
              <a:cxnLst/>
              <a:rect l="l" t="t" r="r" b="b"/>
              <a:pathLst>
                <a:path w="3067" h="1383" extrusionOk="0">
                  <a:moveTo>
                    <a:pt x="680" y="0"/>
                  </a:moveTo>
                  <a:cubicBezTo>
                    <a:pt x="611" y="0"/>
                    <a:pt x="539" y="8"/>
                    <a:pt x="462" y="28"/>
                  </a:cubicBezTo>
                  <a:cubicBezTo>
                    <a:pt x="248" y="61"/>
                    <a:pt x="116" y="209"/>
                    <a:pt x="67" y="423"/>
                  </a:cubicBezTo>
                  <a:cubicBezTo>
                    <a:pt x="1" y="638"/>
                    <a:pt x="100" y="868"/>
                    <a:pt x="297" y="1000"/>
                  </a:cubicBezTo>
                  <a:cubicBezTo>
                    <a:pt x="380" y="1050"/>
                    <a:pt x="479" y="1083"/>
                    <a:pt x="561" y="1099"/>
                  </a:cubicBezTo>
                  <a:cubicBezTo>
                    <a:pt x="1171" y="1198"/>
                    <a:pt x="1764" y="1297"/>
                    <a:pt x="2357" y="1379"/>
                  </a:cubicBezTo>
                  <a:cubicBezTo>
                    <a:pt x="2376" y="1382"/>
                    <a:pt x="2395" y="1383"/>
                    <a:pt x="2415" y="1383"/>
                  </a:cubicBezTo>
                  <a:cubicBezTo>
                    <a:pt x="2530" y="1383"/>
                    <a:pt x="2649" y="1346"/>
                    <a:pt x="2720" y="1346"/>
                  </a:cubicBezTo>
                  <a:cubicBezTo>
                    <a:pt x="2934" y="1214"/>
                    <a:pt x="3033" y="1066"/>
                    <a:pt x="3050" y="885"/>
                  </a:cubicBezTo>
                  <a:cubicBezTo>
                    <a:pt x="3066" y="654"/>
                    <a:pt x="2967" y="489"/>
                    <a:pt x="2786" y="374"/>
                  </a:cubicBezTo>
                  <a:cubicBezTo>
                    <a:pt x="2671" y="308"/>
                    <a:pt x="2555" y="275"/>
                    <a:pt x="2440" y="258"/>
                  </a:cubicBezTo>
                  <a:cubicBezTo>
                    <a:pt x="1896" y="176"/>
                    <a:pt x="1369" y="94"/>
                    <a:pt x="825" y="11"/>
                  </a:cubicBezTo>
                  <a:cubicBezTo>
                    <a:pt x="777" y="4"/>
                    <a:pt x="729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5938884" y="1401119"/>
              <a:ext cx="74957" cy="43111"/>
            </a:xfrm>
            <a:custGeom>
              <a:avLst/>
              <a:gdLst/>
              <a:ahLst/>
              <a:cxnLst/>
              <a:rect l="l" t="t" r="r" b="b"/>
              <a:pathLst>
                <a:path w="3001" h="1726" extrusionOk="0">
                  <a:moveTo>
                    <a:pt x="627" y="1"/>
                  </a:moveTo>
                  <a:cubicBezTo>
                    <a:pt x="397" y="1"/>
                    <a:pt x="182" y="149"/>
                    <a:pt x="100" y="347"/>
                  </a:cubicBezTo>
                  <a:cubicBezTo>
                    <a:pt x="1" y="594"/>
                    <a:pt x="67" y="825"/>
                    <a:pt x="281" y="990"/>
                  </a:cubicBezTo>
                  <a:cubicBezTo>
                    <a:pt x="347" y="1039"/>
                    <a:pt x="413" y="1089"/>
                    <a:pt x="495" y="1105"/>
                  </a:cubicBezTo>
                  <a:cubicBezTo>
                    <a:pt x="1039" y="1319"/>
                    <a:pt x="1583" y="1517"/>
                    <a:pt x="2127" y="1699"/>
                  </a:cubicBezTo>
                  <a:cubicBezTo>
                    <a:pt x="2191" y="1720"/>
                    <a:pt x="2257" y="1726"/>
                    <a:pt x="2319" y="1726"/>
                  </a:cubicBezTo>
                  <a:cubicBezTo>
                    <a:pt x="2401" y="1726"/>
                    <a:pt x="2475" y="1715"/>
                    <a:pt x="2523" y="1715"/>
                  </a:cubicBezTo>
                  <a:cubicBezTo>
                    <a:pt x="2918" y="1517"/>
                    <a:pt x="3001" y="1072"/>
                    <a:pt x="2737" y="825"/>
                  </a:cubicBezTo>
                  <a:cubicBezTo>
                    <a:pt x="2654" y="743"/>
                    <a:pt x="2556" y="677"/>
                    <a:pt x="2440" y="627"/>
                  </a:cubicBezTo>
                  <a:cubicBezTo>
                    <a:pt x="1913" y="429"/>
                    <a:pt x="1385" y="248"/>
                    <a:pt x="858" y="50"/>
                  </a:cubicBezTo>
                  <a:cubicBezTo>
                    <a:pt x="792" y="34"/>
                    <a:pt x="710" y="17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5977174" y="1677768"/>
              <a:ext cx="36667" cy="73334"/>
            </a:xfrm>
            <a:custGeom>
              <a:avLst/>
              <a:gdLst/>
              <a:ahLst/>
              <a:cxnLst/>
              <a:rect l="l" t="t" r="r" b="b"/>
              <a:pathLst>
                <a:path w="1468" h="2936" extrusionOk="0">
                  <a:moveTo>
                    <a:pt x="545" y="0"/>
                  </a:moveTo>
                  <a:cubicBezTo>
                    <a:pt x="501" y="0"/>
                    <a:pt x="457" y="6"/>
                    <a:pt x="413" y="17"/>
                  </a:cubicBezTo>
                  <a:cubicBezTo>
                    <a:pt x="182" y="83"/>
                    <a:pt x="17" y="280"/>
                    <a:pt x="1" y="544"/>
                  </a:cubicBezTo>
                  <a:cubicBezTo>
                    <a:pt x="1" y="627"/>
                    <a:pt x="1" y="709"/>
                    <a:pt x="17" y="791"/>
                  </a:cubicBezTo>
                  <a:cubicBezTo>
                    <a:pt x="133" y="1319"/>
                    <a:pt x="231" y="1846"/>
                    <a:pt x="347" y="2390"/>
                  </a:cubicBezTo>
                  <a:cubicBezTo>
                    <a:pt x="380" y="2489"/>
                    <a:pt x="413" y="2588"/>
                    <a:pt x="462" y="2670"/>
                  </a:cubicBezTo>
                  <a:cubicBezTo>
                    <a:pt x="554" y="2838"/>
                    <a:pt x="702" y="2936"/>
                    <a:pt x="908" y="2936"/>
                  </a:cubicBezTo>
                  <a:cubicBezTo>
                    <a:pt x="924" y="2936"/>
                    <a:pt x="940" y="2935"/>
                    <a:pt x="957" y="2934"/>
                  </a:cubicBezTo>
                  <a:cubicBezTo>
                    <a:pt x="1187" y="2917"/>
                    <a:pt x="1385" y="2769"/>
                    <a:pt x="1435" y="2538"/>
                  </a:cubicBezTo>
                  <a:cubicBezTo>
                    <a:pt x="1468" y="2423"/>
                    <a:pt x="1468" y="2291"/>
                    <a:pt x="1451" y="2176"/>
                  </a:cubicBezTo>
                  <a:cubicBezTo>
                    <a:pt x="1352" y="1632"/>
                    <a:pt x="1220" y="1072"/>
                    <a:pt x="1105" y="528"/>
                  </a:cubicBezTo>
                  <a:cubicBezTo>
                    <a:pt x="1105" y="462"/>
                    <a:pt x="1072" y="412"/>
                    <a:pt x="1056" y="379"/>
                  </a:cubicBezTo>
                  <a:cubicBezTo>
                    <a:pt x="946" y="133"/>
                    <a:pt x="757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6202769" y="1818416"/>
              <a:ext cx="71660" cy="48356"/>
            </a:xfrm>
            <a:custGeom>
              <a:avLst/>
              <a:gdLst/>
              <a:ahLst/>
              <a:cxnLst/>
              <a:rect l="l" t="t" r="r" b="b"/>
              <a:pathLst>
                <a:path w="2869" h="1936" extrusionOk="0">
                  <a:moveTo>
                    <a:pt x="2267" y="0"/>
                  </a:moveTo>
                  <a:cubicBezTo>
                    <a:pt x="2242" y="0"/>
                    <a:pt x="2217" y="2"/>
                    <a:pt x="2192" y="6"/>
                  </a:cubicBezTo>
                  <a:cubicBezTo>
                    <a:pt x="2110" y="22"/>
                    <a:pt x="2044" y="39"/>
                    <a:pt x="1962" y="72"/>
                  </a:cubicBezTo>
                  <a:cubicBezTo>
                    <a:pt x="1451" y="335"/>
                    <a:pt x="923" y="599"/>
                    <a:pt x="412" y="863"/>
                  </a:cubicBezTo>
                  <a:cubicBezTo>
                    <a:pt x="330" y="912"/>
                    <a:pt x="248" y="978"/>
                    <a:pt x="182" y="1044"/>
                  </a:cubicBezTo>
                  <a:cubicBezTo>
                    <a:pt x="33" y="1209"/>
                    <a:pt x="0" y="1407"/>
                    <a:pt x="83" y="1604"/>
                  </a:cubicBezTo>
                  <a:cubicBezTo>
                    <a:pt x="161" y="1792"/>
                    <a:pt x="358" y="1935"/>
                    <a:pt x="575" y="1935"/>
                  </a:cubicBezTo>
                  <a:cubicBezTo>
                    <a:pt x="587" y="1935"/>
                    <a:pt x="598" y="1935"/>
                    <a:pt x="610" y="1934"/>
                  </a:cubicBezTo>
                  <a:cubicBezTo>
                    <a:pt x="726" y="1918"/>
                    <a:pt x="841" y="1885"/>
                    <a:pt x="956" y="1835"/>
                  </a:cubicBezTo>
                  <a:cubicBezTo>
                    <a:pt x="1187" y="1736"/>
                    <a:pt x="1418" y="1604"/>
                    <a:pt x="1648" y="1506"/>
                  </a:cubicBezTo>
                  <a:lnTo>
                    <a:pt x="1648" y="1473"/>
                  </a:lnTo>
                  <a:cubicBezTo>
                    <a:pt x="1879" y="1357"/>
                    <a:pt x="2110" y="1258"/>
                    <a:pt x="2341" y="1126"/>
                  </a:cubicBezTo>
                  <a:cubicBezTo>
                    <a:pt x="2473" y="1061"/>
                    <a:pt x="2588" y="978"/>
                    <a:pt x="2687" y="879"/>
                  </a:cubicBezTo>
                  <a:cubicBezTo>
                    <a:pt x="2852" y="714"/>
                    <a:pt x="2868" y="484"/>
                    <a:pt x="2753" y="269"/>
                  </a:cubicBezTo>
                  <a:cubicBezTo>
                    <a:pt x="2665" y="109"/>
                    <a:pt x="2461" y="0"/>
                    <a:pt x="2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5975950" y="1560549"/>
              <a:ext cx="39939" cy="71111"/>
            </a:xfrm>
            <a:custGeom>
              <a:avLst/>
              <a:gdLst/>
              <a:ahLst/>
              <a:cxnLst/>
              <a:rect l="l" t="t" r="r" b="b"/>
              <a:pathLst>
                <a:path w="1599" h="2847" extrusionOk="0">
                  <a:moveTo>
                    <a:pt x="1026" y="1"/>
                  </a:moveTo>
                  <a:cubicBezTo>
                    <a:pt x="839" y="1"/>
                    <a:pt x="682" y="103"/>
                    <a:pt x="594" y="293"/>
                  </a:cubicBezTo>
                  <a:cubicBezTo>
                    <a:pt x="544" y="375"/>
                    <a:pt x="511" y="474"/>
                    <a:pt x="478" y="573"/>
                  </a:cubicBezTo>
                  <a:cubicBezTo>
                    <a:pt x="330" y="1051"/>
                    <a:pt x="182" y="1529"/>
                    <a:pt x="50" y="2007"/>
                  </a:cubicBezTo>
                  <a:cubicBezTo>
                    <a:pt x="17" y="2122"/>
                    <a:pt x="0" y="2254"/>
                    <a:pt x="0" y="2369"/>
                  </a:cubicBezTo>
                  <a:cubicBezTo>
                    <a:pt x="25" y="2655"/>
                    <a:pt x="246" y="2847"/>
                    <a:pt x="530" y="2847"/>
                  </a:cubicBezTo>
                  <a:cubicBezTo>
                    <a:pt x="623" y="2847"/>
                    <a:pt x="723" y="2826"/>
                    <a:pt x="824" y="2781"/>
                  </a:cubicBezTo>
                  <a:cubicBezTo>
                    <a:pt x="874" y="2732"/>
                    <a:pt x="1006" y="2633"/>
                    <a:pt x="1039" y="2518"/>
                  </a:cubicBezTo>
                  <a:cubicBezTo>
                    <a:pt x="1236" y="1908"/>
                    <a:pt x="1418" y="1282"/>
                    <a:pt x="1599" y="672"/>
                  </a:cubicBezTo>
                  <a:cubicBezTo>
                    <a:pt x="1599" y="639"/>
                    <a:pt x="1599" y="589"/>
                    <a:pt x="1599" y="556"/>
                  </a:cubicBezTo>
                  <a:cubicBezTo>
                    <a:pt x="1599" y="293"/>
                    <a:pt x="1434" y="79"/>
                    <a:pt x="1203" y="29"/>
                  </a:cubicBezTo>
                  <a:cubicBezTo>
                    <a:pt x="1142" y="10"/>
                    <a:pt x="1083" y="1"/>
                    <a:pt x="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6020809" y="1789742"/>
              <a:ext cx="60945" cy="62294"/>
            </a:xfrm>
            <a:custGeom>
              <a:avLst/>
              <a:gdLst/>
              <a:ahLst/>
              <a:cxnLst/>
              <a:rect l="l" t="t" r="r" b="b"/>
              <a:pathLst>
                <a:path w="2440" h="2494" extrusionOk="0">
                  <a:moveTo>
                    <a:pt x="619" y="0"/>
                  </a:moveTo>
                  <a:cubicBezTo>
                    <a:pt x="480" y="0"/>
                    <a:pt x="333" y="56"/>
                    <a:pt x="231" y="148"/>
                  </a:cubicBezTo>
                  <a:cubicBezTo>
                    <a:pt x="50" y="297"/>
                    <a:pt x="1" y="577"/>
                    <a:pt x="116" y="824"/>
                  </a:cubicBezTo>
                  <a:cubicBezTo>
                    <a:pt x="133" y="857"/>
                    <a:pt x="166" y="907"/>
                    <a:pt x="198" y="956"/>
                  </a:cubicBezTo>
                  <a:cubicBezTo>
                    <a:pt x="578" y="1401"/>
                    <a:pt x="973" y="1829"/>
                    <a:pt x="1352" y="2274"/>
                  </a:cubicBezTo>
                  <a:cubicBezTo>
                    <a:pt x="1402" y="2324"/>
                    <a:pt x="1435" y="2357"/>
                    <a:pt x="1484" y="2390"/>
                  </a:cubicBezTo>
                  <a:cubicBezTo>
                    <a:pt x="1585" y="2460"/>
                    <a:pt x="1701" y="2493"/>
                    <a:pt x="1814" y="2493"/>
                  </a:cubicBezTo>
                  <a:cubicBezTo>
                    <a:pt x="1941" y="2493"/>
                    <a:pt x="2064" y="2452"/>
                    <a:pt x="2160" y="2373"/>
                  </a:cubicBezTo>
                  <a:cubicBezTo>
                    <a:pt x="2341" y="2209"/>
                    <a:pt x="2440" y="1895"/>
                    <a:pt x="2292" y="1714"/>
                  </a:cubicBezTo>
                  <a:cubicBezTo>
                    <a:pt x="1863" y="1170"/>
                    <a:pt x="1385" y="626"/>
                    <a:pt x="907" y="115"/>
                  </a:cubicBezTo>
                  <a:cubicBezTo>
                    <a:pt x="834" y="35"/>
                    <a:pt x="729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5675848" y="1394949"/>
              <a:ext cx="73709" cy="31622"/>
            </a:xfrm>
            <a:custGeom>
              <a:avLst/>
              <a:gdLst/>
              <a:ahLst/>
              <a:cxnLst/>
              <a:rect l="l" t="t" r="r" b="b"/>
              <a:pathLst>
                <a:path w="2951" h="1266" extrusionOk="0">
                  <a:moveTo>
                    <a:pt x="2127" y="1"/>
                  </a:moveTo>
                  <a:cubicBezTo>
                    <a:pt x="1682" y="34"/>
                    <a:pt x="1220" y="83"/>
                    <a:pt x="759" y="133"/>
                  </a:cubicBezTo>
                  <a:cubicBezTo>
                    <a:pt x="643" y="149"/>
                    <a:pt x="511" y="166"/>
                    <a:pt x="413" y="199"/>
                  </a:cubicBezTo>
                  <a:cubicBezTo>
                    <a:pt x="165" y="281"/>
                    <a:pt x="1" y="512"/>
                    <a:pt x="33" y="742"/>
                  </a:cubicBezTo>
                  <a:cubicBezTo>
                    <a:pt x="50" y="990"/>
                    <a:pt x="231" y="1204"/>
                    <a:pt x="478" y="1253"/>
                  </a:cubicBezTo>
                  <a:cubicBezTo>
                    <a:pt x="528" y="1262"/>
                    <a:pt x="577" y="1266"/>
                    <a:pt x="627" y="1266"/>
                  </a:cubicBezTo>
                  <a:cubicBezTo>
                    <a:pt x="676" y="1266"/>
                    <a:pt x="726" y="1262"/>
                    <a:pt x="775" y="1253"/>
                  </a:cubicBezTo>
                  <a:cubicBezTo>
                    <a:pt x="1270" y="1220"/>
                    <a:pt x="1764" y="1171"/>
                    <a:pt x="2275" y="1121"/>
                  </a:cubicBezTo>
                  <a:cubicBezTo>
                    <a:pt x="2390" y="1105"/>
                    <a:pt x="2506" y="1072"/>
                    <a:pt x="2572" y="1056"/>
                  </a:cubicBezTo>
                  <a:cubicBezTo>
                    <a:pt x="2835" y="940"/>
                    <a:pt x="2951" y="742"/>
                    <a:pt x="2934" y="512"/>
                  </a:cubicBezTo>
                  <a:cubicBezTo>
                    <a:pt x="2918" y="281"/>
                    <a:pt x="2769" y="83"/>
                    <a:pt x="2555" y="34"/>
                  </a:cubicBezTo>
                  <a:cubicBezTo>
                    <a:pt x="2423" y="1"/>
                    <a:pt x="2275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6290040" y="1639703"/>
              <a:ext cx="39215" cy="59921"/>
            </a:xfrm>
            <a:custGeom>
              <a:avLst/>
              <a:gdLst/>
              <a:ahLst/>
              <a:cxnLst/>
              <a:rect l="l" t="t" r="r" b="b"/>
              <a:pathLst>
                <a:path w="1570" h="2399" extrusionOk="0">
                  <a:moveTo>
                    <a:pt x="537" y="1"/>
                  </a:moveTo>
                  <a:cubicBezTo>
                    <a:pt x="507" y="1"/>
                    <a:pt x="477" y="3"/>
                    <a:pt x="445" y="8"/>
                  </a:cubicBezTo>
                  <a:cubicBezTo>
                    <a:pt x="215" y="41"/>
                    <a:pt x="50" y="222"/>
                    <a:pt x="17" y="453"/>
                  </a:cubicBezTo>
                  <a:cubicBezTo>
                    <a:pt x="0" y="552"/>
                    <a:pt x="0" y="651"/>
                    <a:pt x="33" y="750"/>
                  </a:cubicBezTo>
                  <a:cubicBezTo>
                    <a:pt x="132" y="1162"/>
                    <a:pt x="264" y="1557"/>
                    <a:pt x="363" y="1887"/>
                  </a:cubicBezTo>
                  <a:cubicBezTo>
                    <a:pt x="495" y="2183"/>
                    <a:pt x="643" y="2332"/>
                    <a:pt x="808" y="2381"/>
                  </a:cubicBezTo>
                  <a:cubicBezTo>
                    <a:pt x="854" y="2393"/>
                    <a:pt x="900" y="2398"/>
                    <a:pt x="945" y="2398"/>
                  </a:cubicBezTo>
                  <a:cubicBezTo>
                    <a:pt x="1285" y="2398"/>
                    <a:pt x="1569" y="2084"/>
                    <a:pt x="1467" y="1706"/>
                  </a:cubicBezTo>
                  <a:cubicBezTo>
                    <a:pt x="1368" y="1261"/>
                    <a:pt x="1204" y="816"/>
                    <a:pt x="1072" y="387"/>
                  </a:cubicBezTo>
                  <a:cubicBezTo>
                    <a:pt x="1039" y="321"/>
                    <a:pt x="1006" y="272"/>
                    <a:pt x="973" y="222"/>
                  </a:cubicBezTo>
                  <a:cubicBezTo>
                    <a:pt x="860" y="81"/>
                    <a:pt x="711" y="1"/>
                    <a:pt x="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6278101" y="1740187"/>
              <a:ext cx="41188" cy="56949"/>
            </a:xfrm>
            <a:custGeom>
              <a:avLst/>
              <a:gdLst/>
              <a:ahLst/>
              <a:cxnLst/>
              <a:rect l="l" t="t" r="r" b="b"/>
              <a:pathLst>
                <a:path w="1649" h="2280" extrusionOk="0">
                  <a:moveTo>
                    <a:pt x="1014" y="0"/>
                  </a:moveTo>
                  <a:cubicBezTo>
                    <a:pt x="806" y="0"/>
                    <a:pt x="631" y="101"/>
                    <a:pt x="544" y="303"/>
                  </a:cubicBezTo>
                  <a:cubicBezTo>
                    <a:pt x="363" y="715"/>
                    <a:pt x="198" y="1144"/>
                    <a:pt x="50" y="1589"/>
                  </a:cubicBezTo>
                  <a:cubicBezTo>
                    <a:pt x="0" y="1704"/>
                    <a:pt x="50" y="1852"/>
                    <a:pt x="50" y="1935"/>
                  </a:cubicBezTo>
                  <a:cubicBezTo>
                    <a:pt x="178" y="2163"/>
                    <a:pt x="397" y="2280"/>
                    <a:pt x="597" y="2280"/>
                  </a:cubicBezTo>
                  <a:cubicBezTo>
                    <a:pt x="759" y="2280"/>
                    <a:pt x="908" y="2204"/>
                    <a:pt x="989" y="2050"/>
                  </a:cubicBezTo>
                  <a:cubicBezTo>
                    <a:pt x="1237" y="1589"/>
                    <a:pt x="1418" y="1094"/>
                    <a:pt x="1566" y="600"/>
                  </a:cubicBezTo>
                  <a:cubicBezTo>
                    <a:pt x="1649" y="319"/>
                    <a:pt x="1401" y="39"/>
                    <a:pt x="1105" y="6"/>
                  </a:cubicBezTo>
                  <a:cubicBezTo>
                    <a:pt x="1074" y="2"/>
                    <a:pt x="1043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17"/>
          <p:cNvGrpSpPr/>
          <p:nvPr/>
        </p:nvGrpSpPr>
        <p:grpSpPr>
          <a:xfrm>
            <a:off x="7218205" y="68453"/>
            <a:ext cx="1750224" cy="4582557"/>
            <a:chOff x="7218205" y="68453"/>
            <a:chExt cx="1750224" cy="4582557"/>
          </a:xfrm>
        </p:grpSpPr>
        <p:grpSp>
          <p:nvGrpSpPr>
            <p:cNvPr id="840" name="Google Shape;840;p17"/>
            <p:cNvGrpSpPr/>
            <p:nvPr/>
          </p:nvGrpSpPr>
          <p:grpSpPr>
            <a:xfrm rot="-1800044">
              <a:off x="7329581" y="179390"/>
              <a:ext cx="606668" cy="608052"/>
              <a:chOff x="7581671" y="539495"/>
              <a:chExt cx="606681" cy="608066"/>
            </a:xfrm>
          </p:grpSpPr>
          <p:sp>
            <p:nvSpPr>
              <p:cNvPr id="841" name="Google Shape;841;p17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rgbClr val="FFD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7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6" name="Google Shape;846;p17"/>
            <p:cNvGrpSpPr/>
            <p:nvPr/>
          </p:nvGrpSpPr>
          <p:grpSpPr>
            <a:xfrm rot="3505052">
              <a:off x="8500460" y="4184619"/>
              <a:ext cx="395664" cy="390963"/>
              <a:chOff x="8351592" y="1216461"/>
              <a:chExt cx="549944" cy="543410"/>
            </a:xfrm>
          </p:grpSpPr>
          <p:sp>
            <p:nvSpPr>
              <p:cNvPr id="847" name="Google Shape;847;p17"/>
              <p:cNvSpPr/>
              <p:nvPr/>
            </p:nvSpPr>
            <p:spPr>
              <a:xfrm>
                <a:off x="8354004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7"/>
              <p:cNvSpPr/>
              <p:nvPr/>
            </p:nvSpPr>
            <p:spPr>
              <a:xfrm>
                <a:off x="8351592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7"/>
              <p:cNvSpPr/>
              <p:nvPr/>
            </p:nvSpPr>
            <p:spPr>
              <a:xfrm>
                <a:off x="8351592" y="1216461"/>
                <a:ext cx="322784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923" h="9109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616" y="8861"/>
                      <a:pt x="1567" y="8614"/>
                      <a:pt x="1600" y="8383"/>
                    </a:cubicBezTo>
                    <a:cubicBezTo>
                      <a:pt x="1731" y="7509"/>
                      <a:pt x="1929" y="6619"/>
                      <a:pt x="2704" y="6075"/>
                    </a:cubicBezTo>
                    <a:cubicBezTo>
                      <a:pt x="3349" y="5599"/>
                      <a:pt x="4078" y="5325"/>
                      <a:pt x="4869" y="5325"/>
                    </a:cubicBezTo>
                    <a:cubicBezTo>
                      <a:pt x="5008" y="5325"/>
                      <a:pt x="5149" y="5333"/>
                      <a:pt x="5291" y="5350"/>
                    </a:cubicBezTo>
                    <a:cubicBezTo>
                      <a:pt x="5769" y="5416"/>
                      <a:pt x="6231" y="5482"/>
                      <a:pt x="6709" y="5581"/>
                    </a:cubicBezTo>
                    <a:cubicBezTo>
                      <a:pt x="6867" y="5611"/>
                      <a:pt x="7020" y="5626"/>
                      <a:pt x="7167" y="5626"/>
                    </a:cubicBezTo>
                    <a:cubicBezTo>
                      <a:pt x="7828" y="5626"/>
                      <a:pt x="8370" y="5327"/>
                      <a:pt x="8802" y="4773"/>
                    </a:cubicBezTo>
                    <a:cubicBezTo>
                      <a:pt x="9197" y="4263"/>
                      <a:pt x="9576" y="3752"/>
                      <a:pt x="9906" y="3208"/>
                    </a:cubicBezTo>
                    <a:cubicBezTo>
                      <a:pt x="10302" y="2549"/>
                      <a:pt x="10796" y="2005"/>
                      <a:pt x="11389" y="1510"/>
                    </a:cubicBezTo>
                    <a:cubicBezTo>
                      <a:pt x="11933" y="1049"/>
                      <a:pt x="12411" y="521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7"/>
              <p:cNvSpPr/>
              <p:nvPr/>
            </p:nvSpPr>
            <p:spPr>
              <a:xfrm>
                <a:off x="8377543" y="1593245"/>
                <a:ext cx="327280" cy="166625"/>
              </a:xfrm>
              <a:custGeom>
                <a:avLst/>
                <a:gdLst/>
                <a:ahLst/>
                <a:cxnLst/>
                <a:rect l="l" t="t" r="r" b="b"/>
                <a:pathLst>
                  <a:path w="13103" h="6671" extrusionOk="0">
                    <a:moveTo>
                      <a:pt x="6013" y="1"/>
                    </a:moveTo>
                    <a:cubicBezTo>
                      <a:pt x="5919" y="1"/>
                      <a:pt x="5821" y="8"/>
                      <a:pt x="5719" y="22"/>
                    </a:cubicBezTo>
                    <a:cubicBezTo>
                      <a:pt x="5274" y="88"/>
                      <a:pt x="4879" y="187"/>
                      <a:pt x="4516" y="484"/>
                    </a:cubicBezTo>
                    <a:cubicBezTo>
                      <a:pt x="3709" y="1143"/>
                      <a:pt x="2835" y="1687"/>
                      <a:pt x="1863" y="2066"/>
                    </a:cubicBezTo>
                    <a:cubicBezTo>
                      <a:pt x="1591" y="2170"/>
                      <a:pt x="1327" y="2235"/>
                      <a:pt x="1056" y="2235"/>
                    </a:cubicBezTo>
                    <a:cubicBezTo>
                      <a:pt x="899" y="2235"/>
                      <a:pt x="740" y="2213"/>
                      <a:pt x="577" y="2165"/>
                    </a:cubicBezTo>
                    <a:cubicBezTo>
                      <a:pt x="396" y="2099"/>
                      <a:pt x="198" y="2099"/>
                      <a:pt x="0" y="2066"/>
                    </a:cubicBezTo>
                    <a:lnTo>
                      <a:pt x="0" y="2066"/>
                    </a:lnTo>
                    <a:cubicBezTo>
                      <a:pt x="50" y="2214"/>
                      <a:pt x="66" y="2379"/>
                      <a:pt x="149" y="2511"/>
                    </a:cubicBezTo>
                    <a:cubicBezTo>
                      <a:pt x="740" y="3392"/>
                      <a:pt x="1574" y="3755"/>
                      <a:pt x="2514" y="3755"/>
                    </a:cubicBezTo>
                    <a:cubicBezTo>
                      <a:pt x="2699" y="3755"/>
                      <a:pt x="2889" y="3741"/>
                      <a:pt x="3082" y="3714"/>
                    </a:cubicBezTo>
                    <a:cubicBezTo>
                      <a:pt x="3791" y="3631"/>
                      <a:pt x="4467" y="3351"/>
                      <a:pt x="5159" y="3137"/>
                    </a:cubicBezTo>
                    <a:cubicBezTo>
                      <a:pt x="5503" y="3028"/>
                      <a:pt x="5802" y="2755"/>
                      <a:pt x="6225" y="2755"/>
                    </a:cubicBezTo>
                    <a:cubicBezTo>
                      <a:pt x="6248" y="2755"/>
                      <a:pt x="6272" y="2756"/>
                      <a:pt x="6296" y="2758"/>
                    </a:cubicBezTo>
                    <a:cubicBezTo>
                      <a:pt x="6527" y="3071"/>
                      <a:pt x="6758" y="3401"/>
                      <a:pt x="7021" y="3697"/>
                    </a:cubicBezTo>
                    <a:cubicBezTo>
                      <a:pt x="7565" y="4324"/>
                      <a:pt x="8109" y="4966"/>
                      <a:pt x="8719" y="5543"/>
                    </a:cubicBezTo>
                    <a:cubicBezTo>
                      <a:pt x="9279" y="6054"/>
                      <a:pt x="9955" y="6450"/>
                      <a:pt x="10713" y="6598"/>
                    </a:cubicBezTo>
                    <a:cubicBezTo>
                      <a:pt x="10947" y="6645"/>
                      <a:pt x="11176" y="6671"/>
                      <a:pt x="11399" y="6671"/>
                    </a:cubicBezTo>
                    <a:cubicBezTo>
                      <a:pt x="12040" y="6671"/>
                      <a:pt x="12626" y="6456"/>
                      <a:pt x="13103" y="5906"/>
                    </a:cubicBezTo>
                    <a:cubicBezTo>
                      <a:pt x="11817" y="5543"/>
                      <a:pt x="10581" y="5082"/>
                      <a:pt x="9675" y="4076"/>
                    </a:cubicBezTo>
                    <a:cubicBezTo>
                      <a:pt x="9197" y="3549"/>
                      <a:pt x="8768" y="2956"/>
                      <a:pt x="8356" y="2379"/>
                    </a:cubicBezTo>
                    <a:cubicBezTo>
                      <a:pt x="8043" y="1917"/>
                      <a:pt x="7812" y="1407"/>
                      <a:pt x="7516" y="929"/>
                    </a:cubicBezTo>
                    <a:cubicBezTo>
                      <a:pt x="7155" y="351"/>
                      <a:pt x="6679" y="1"/>
                      <a:pt x="6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7"/>
              <p:cNvSpPr/>
              <p:nvPr/>
            </p:nvSpPr>
            <p:spPr>
              <a:xfrm>
                <a:off x="8672275" y="1265292"/>
                <a:ext cx="64242" cy="112823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4517" extrusionOk="0">
                    <a:moveTo>
                      <a:pt x="1204" y="0"/>
                    </a:moveTo>
                    <a:cubicBezTo>
                      <a:pt x="545" y="149"/>
                      <a:pt x="297" y="594"/>
                      <a:pt x="264" y="1220"/>
                    </a:cubicBezTo>
                    <a:cubicBezTo>
                      <a:pt x="248" y="1533"/>
                      <a:pt x="281" y="1863"/>
                      <a:pt x="199" y="2159"/>
                    </a:cubicBezTo>
                    <a:cubicBezTo>
                      <a:pt x="1" y="2851"/>
                      <a:pt x="330" y="3428"/>
                      <a:pt x="578" y="4005"/>
                    </a:cubicBezTo>
                    <a:cubicBezTo>
                      <a:pt x="723" y="4348"/>
                      <a:pt x="1025" y="4517"/>
                      <a:pt x="1341" y="4517"/>
                    </a:cubicBezTo>
                    <a:cubicBezTo>
                      <a:pt x="1633" y="4517"/>
                      <a:pt x="1937" y="4372"/>
                      <a:pt x="2143" y="4088"/>
                    </a:cubicBezTo>
                    <a:cubicBezTo>
                      <a:pt x="2407" y="3725"/>
                      <a:pt x="2572" y="3313"/>
                      <a:pt x="2539" y="2851"/>
                    </a:cubicBezTo>
                    <a:cubicBezTo>
                      <a:pt x="2506" y="2341"/>
                      <a:pt x="2423" y="1846"/>
                      <a:pt x="2275" y="1335"/>
                    </a:cubicBezTo>
                    <a:cubicBezTo>
                      <a:pt x="2110" y="692"/>
                      <a:pt x="1814" y="247"/>
                      <a:pt x="120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7"/>
              <p:cNvSpPr/>
              <p:nvPr/>
            </p:nvSpPr>
            <p:spPr>
              <a:xfrm>
                <a:off x="8765715" y="1424148"/>
                <a:ext cx="74133" cy="6634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656" extrusionOk="0">
                    <a:moveTo>
                      <a:pt x="707" y="0"/>
                    </a:moveTo>
                    <a:cubicBezTo>
                      <a:pt x="681" y="0"/>
                      <a:pt x="654" y="1"/>
                      <a:pt x="627" y="2"/>
                    </a:cubicBezTo>
                    <a:cubicBezTo>
                      <a:pt x="298" y="167"/>
                      <a:pt x="67" y="414"/>
                      <a:pt x="34" y="826"/>
                    </a:cubicBezTo>
                    <a:cubicBezTo>
                      <a:pt x="1" y="1222"/>
                      <a:pt x="265" y="1469"/>
                      <a:pt x="545" y="1716"/>
                    </a:cubicBezTo>
                    <a:cubicBezTo>
                      <a:pt x="1072" y="2210"/>
                      <a:pt x="1682" y="2556"/>
                      <a:pt x="2391" y="2655"/>
                    </a:cubicBezTo>
                    <a:cubicBezTo>
                      <a:pt x="2951" y="2079"/>
                      <a:pt x="2968" y="2013"/>
                      <a:pt x="2968" y="1732"/>
                    </a:cubicBezTo>
                    <a:cubicBezTo>
                      <a:pt x="2951" y="1370"/>
                      <a:pt x="2737" y="1156"/>
                      <a:pt x="2506" y="941"/>
                    </a:cubicBezTo>
                    <a:cubicBezTo>
                      <a:pt x="1997" y="448"/>
                      <a:pt x="1456" y="0"/>
                      <a:pt x="707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17"/>
          <p:cNvGrpSpPr/>
          <p:nvPr/>
        </p:nvGrpSpPr>
        <p:grpSpPr>
          <a:xfrm>
            <a:off x="100321" y="130101"/>
            <a:ext cx="978367" cy="1304819"/>
            <a:chOff x="2733850" y="1716850"/>
            <a:chExt cx="766325" cy="1022025"/>
          </a:xfrm>
        </p:grpSpPr>
        <p:sp>
          <p:nvSpPr>
            <p:cNvPr id="854" name="Google Shape;854;p17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83" name="Google Shape;883;p18"/>
          <p:cNvGrpSpPr/>
          <p:nvPr/>
        </p:nvGrpSpPr>
        <p:grpSpPr>
          <a:xfrm>
            <a:off x="-736967" y="2864395"/>
            <a:ext cx="9819351" cy="2753257"/>
            <a:chOff x="-736967" y="2864395"/>
            <a:chExt cx="9819351" cy="2753257"/>
          </a:xfrm>
        </p:grpSpPr>
        <p:sp>
          <p:nvSpPr>
            <p:cNvPr id="884" name="Google Shape;884;p18"/>
            <p:cNvSpPr/>
            <p:nvPr/>
          </p:nvSpPr>
          <p:spPr>
            <a:xfrm rot="4726716">
              <a:off x="-1009745" y="3489150"/>
              <a:ext cx="2508817" cy="1503745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8973222" y="38630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8499078" y="39733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18"/>
          <p:cNvGrpSpPr/>
          <p:nvPr/>
        </p:nvGrpSpPr>
        <p:grpSpPr>
          <a:xfrm>
            <a:off x="-240454" y="100282"/>
            <a:ext cx="9533016" cy="5119675"/>
            <a:chOff x="-240454" y="100282"/>
            <a:chExt cx="9533016" cy="5119675"/>
          </a:xfrm>
        </p:grpSpPr>
        <p:grpSp>
          <p:nvGrpSpPr>
            <p:cNvPr id="888" name="Google Shape;888;p18"/>
            <p:cNvGrpSpPr/>
            <p:nvPr/>
          </p:nvGrpSpPr>
          <p:grpSpPr>
            <a:xfrm rot="4955892" flipH="1">
              <a:off x="-24691" y="-40614"/>
              <a:ext cx="429754" cy="812657"/>
              <a:chOff x="3925396" y="4059189"/>
              <a:chExt cx="757372" cy="1432176"/>
            </a:xfrm>
          </p:grpSpPr>
          <p:sp>
            <p:nvSpPr>
              <p:cNvPr id="889" name="Google Shape;889;p18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2" name="Google Shape;892;p18"/>
            <p:cNvGrpSpPr/>
            <p:nvPr/>
          </p:nvGrpSpPr>
          <p:grpSpPr>
            <a:xfrm rot="4956030" flipH="1">
              <a:off x="-76462" y="787193"/>
              <a:ext cx="533303" cy="799260"/>
              <a:chOff x="2995144" y="4433786"/>
              <a:chExt cx="710262" cy="1064470"/>
            </a:xfrm>
          </p:grpSpPr>
          <p:sp>
            <p:nvSpPr>
              <p:cNvPr id="893" name="Google Shape;893;p18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7" name="Google Shape;897;p18"/>
            <p:cNvGrpSpPr/>
            <p:nvPr/>
          </p:nvGrpSpPr>
          <p:grpSpPr>
            <a:xfrm rot="-4124887">
              <a:off x="8583996" y="4386761"/>
              <a:ext cx="382430" cy="961467"/>
              <a:chOff x="4979142" y="4336675"/>
              <a:chExt cx="444861" cy="1118426"/>
            </a:xfrm>
          </p:grpSpPr>
          <p:sp>
            <p:nvSpPr>
              <p:cNvPr id="898" name="Google Shape;898;p18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9" name="Google Shape;899;p18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900" name="Google Shape;900;p18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18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18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03" name="Google Shape;903;p18"/>
          <p:cNvGrpSpPr/>
          <p:nvPr/>
        </p:nvGrpSpPr>
        <p:grpSpPr>
          <a:xfrm flipH="1">
            <a:off x="7806464" y="-307321"/>
            <a:ext cx="1564206" cy="1374935"/>
            <a:chOff x="1" y="5679"/>
            <a:chExt cx="1564206" cy="1374935"/>
          </a:xfrm>
        </p:grpSpPr>
        <p:sp>
          <p:nvSpPr>
            <p:cNvPr id="904" name="Google Shape;904;p18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20"/>
          <p:cNvSpPr/>
          <p:nvPr/>
        </p:nvSpPr>
        <p:spPr>
          <a:xfrm rot="-6073284">
            <a:off x="7381780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8" r:id="rId5"/>
    <p:sldLayoutId id="2147483660" r:id="rId6"/>
    <p:sldLayoutId id="2147483663" r:id="rId7"/>
    <p:sldLayoutId id="2147483664" r:id="rId8"/>
    <p:sldLayoutId id="2147483666" r:id="rId9"/>
    <p:sldLayoutId id="2147483668" r:id="rId10"/>
    <p:sldLayoutId id="2147483670" r:id="rId11"/>
    <p:sldLayoutId id="2147483673" r:id="rId12"/>
    <p:sldLayoutId id="2147483675" r:id="rId13"/>
    <p:sldLayoutId id="2147483676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●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○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■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●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○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■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●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○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■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12560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9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370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30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54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5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9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kenhgiaovien.com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5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slide" Target="slide48.xml"/><Relationship Id="rId3" Type="http://schemas.openxmlformats.org/officeDocument/2006/relationships/image" Target="../media/image76.jpg"/><Relationship Id="rId7" Type="http://schemas.openxmlformats.org/officeDocument/2006/relationships/slide" Target="slide45.xml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1.png"/><Relationship Id="rId11" Type="http://schemas.openxmlformats.org/officeDocument/2006/relationships/slide" Target="slide47.xml"/><Relationship Id="rId5" Type="http://schemas.openxmlformats.org/officeDocument/2006/relationships/slide" Target="slide44.xml"/><Relationship Id="rId10" Type="http://schemas.openxmlformats.org/officeDocument/2006/relationships/image" Target="../media/image83.png"/><Relationship Id="rId4" Type="http://schemas.openxmlformats.org/officeDocument/2006/relationships/slide" Target="slide49.xml"/><Relationship Id="rId9" Type="http://schemas.openxmlformats.org/officeDocument/2006/relationships/slide" Target="slide46.xml"/><Relationship Id="rId1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8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6.png"/><Relationship Id="rId5" Type="http://schemas.openxmlformats.org/officeDocument/2006/relationships/image" Target="../media/image89.png"/><Relationship Id="rId4" Type="http://schemas.openxmlformats.org/officeDocument/2006/relationships/image" Target="../media/image9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9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5" Type="http://schemas.openxmlformats.org/officeDocument/2006/relationships/image" Target="../media/image95.png"/><Relationship Id="rId4" Type="http://schemas.openxmlformats.org/officeDocument/2006/relationships/image" Target="../media/image9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7.png"/><Relationship Id="rId5" Type="http://schemas.openxmlformats.org/officeDocument/2006/relationships/image" Target="../media/image101.png"/><Relationship Id="rId4" Type="http://schemas.openxmlformats.org/officeDocument/2006/relationships/image" Target="../media/image10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9.png"/><Relationship Id="rId4" Type="http://schemas.openxmlformats.org/officeDocument/2006/relationships/image" Target="../media/image10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991;p38"/>
          <p:cNvSpPr txBox="1">
            <a:spLocks/>
          </p:cNvSpPr>
          <p:nvPr/>
        </p:nvSpPr>
        <p:spPr>
          <a:xfrm>
            <a:off x="710054" y="28059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sym typeface="Maven Pro ExtraBold"/>
              </a:rPr>
              <a:t>KHỞI ĐỘNG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999" y="1149911"/>
            <a:ext cx="770400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Mỗi bánh xe đạp ở Hình 1 gợi nên hình ảnh của một đường tròn</a:t>
            </a:r>
            <a:endParaRPr lang="vi-VN" sz="20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662970" y="196151"/>
            <a:ext cx="322004" cy="490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58995" y="2370531"/>
            <a:ext cx="2303975" cy="189377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7488CE8-B4AA-9D2A-4F30-55C086966AE0}"/>
              </a:ext>
            </a:extLst>
          </p:cNvPr>
          <p:cNvGrpSpPr/>
          <p:nvPr/>
        </p:nvGrpSpPr>
        <p:grpSpPr>
          <a:xfrm>
            <a:off x="123547" y="2194766"/>
            <a:ext cx="5799806" cy="2603656"/>
            <a:chOff x="1423077" y="2393212"/>
            <a:chExt cx="5799806" cy="26036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F314815-1EC8-1B20-426C-26D336428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77" y="3846772"/>
              <a:ext cx="999117" cy="1150096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DC9D0E-FC69-2614-1A1C-36E9D7A12586}"/>
                </a:ext>
              </a:extLst>
            </p:cNvPr>
            <p:cNvGrpSpPr/>
            <p:nvPr/>
          </p:nvGrpSpPr>
          <p:grpSpPr>
            <a:xfrm>
              <a:off x="2112176" y="2393212"/>
              <a:ext cx="5110707" cy="1881990"/>
              <a:chOff x="6297723" y="7170094"/>
              <a:chExt cx="6268075" cy="1881990"/>
            </a:xfrm>
          </p:grpSpPr>
          <p:sp>
            <p:nvSpPr>
              <p:cNvPr id="8" name="Cloud Callout 24">
                <a:extLst>
                  <a:ext uri="{FF2B5EF4-FFF2-40B4-BE49-F238E27FC236}">
                    <a16:creationId xmlns:a16="http://schemas.microsoft.com/office/drawing/2014/main" id="{54A6ACF1-048C-CF3C-F897-6B7F55CBCA07}"/>
                  </a:ext>
                </a:extLst>
              </p:cNvPr>
              <p:cNvSpPr/>
              <p:nvPr/>
            </p:nvSpPr>
            <p:spPr>
              <a:xfrm>
                <a:off x="6297723" y="7170094"/>
                <a:ext cx="6268075" cy="1881990"/>
              </a:xfrm>
              <a:prstGeom prst="cloudCallout">
                <a:avLst>
                  <a:gd name="adj1" fmla="val -45347"/>
                  <a:gd name="adj2" fmla="val 54317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7F227C5-0FE8-7BB2-13F6-3E1E4BB64A87}"/>
                  </a:ext>
                </a:extLst>
              </p:cNvPr>
              <p:cNvSpPr/>
              <p:nvPr/>
            </p:nvSpPr>
            <p:spPr>
              <a:xfrm>
                <a:off x="6449873" y="7731061"/>
                <a:ext cx="6115925" cy="46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005" y="501412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3967911" y="840255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874041" y="941166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+mj-lt"/>
              </a:rPr>
              <a:t>II</a:t>
            </a:r>
            <a:endParaRPr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998" y="2167820"/>
            <a:ext cx="8534004" cy="160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  <a:defRPr/>
            </a:pPr>
            <a:r>
              <a:rPr lang="en-US" sz="3500" b="1" dirty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LIÊN HỆ GIỮA ĐƯỜNG KÍNH</a:t>
            </a:r>
          </a:p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V</a:t>
            </a:r>
            <a:r>
              <a:rPr lang="en-US" sz="3500" b="1" dirty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À DÂY CUNG CỦA ĐƯỜNG TRÒN</a:t>
            </a:r>
            <a:endParaRPr kumimoji="0" lang="vi-VN" sz="3500" b="1" i="0" u="none" strike="noStrike" kern="0" cap="none" spc="0" normalizeH="0" baseline="0" noProof="0" dirty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cs typeface="Arial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val="444067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8813" y="0"/>
            <a:ext cx="1065187" cy="1149752"/>
          </a:xfrm>
          <a:prstGeom prst="rect">
            <a:avLst/>
          </a:prstGeom>
        </p:spPr>
      </p:pic>
      <p:grpSp>
        <p:nvGrpSpPr>
          <p:cNvPr id="54" name="Google Shape;2327;p41"/>
          <p:cNvGrpSpPr/>
          <p:nvPr/>
        </p:nvGrpSpPr>
        <p:grpSpPr>
          <a:xfrm rot="4649849" flipH="1">
            <a:off x="8759276" y="4618445"/>
            <a:ext cx="425930" cy="547550"/>
            <a:chOff x="2733850" y="1716850"/>
            <a:chExt cx="766325" cy="1022025"/>
          </a:xfrm>
        </p:grpSpPr>
        <p:sp>
          <p:nvSpPr>
            <p:cNvPr id="55" name="Google Shape;2328;p4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6" name="Google Shape;2329;p4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7" name="Google Shape;2330;p4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8" name="Google Shape;2331;p4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9" name="Google Shape;2332;p4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" name="Google Shape;2333;p4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" name="Google Shape;2334;p4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" name="Google Shape;2335;p4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" name="Google Shape;2336;p4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" name="Google Shape;2337;p4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" name="Google Shape;2338;p4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6" name="Google Shape;2339;p4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7" name="Google Shape;2340;p4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8" name="Google Shape;2341;p4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9" name="Google Shape;2342;p4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0" name="Google Shape;2343;p4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1" name="Google Shape;2344;p4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2" name="Google Shape;2345;p4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3" name="Google Shape;2346;p4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4" name="Google Shape;2347;p4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5" name="Google Shape;2348;p4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6" name="Google Shape;2349;p4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7" name="Google Shape;2350;p4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8" name="Google Shape;2351;p4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9" name="Google Shape;2352;p4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0" name="Google Shape;2353;p4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1" name="Google Shape;2354;p4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901642" y="220676"/>
                <a:ext cx="7340716" cy="1068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HĐ2: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 sát Hình 5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So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So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42" y="220676"/>
                <a:ext cx="7340716" cy="1068562"/>
              </a:xfrm>
              <a:prstGeom prst="rect">
                <a:avLst/>
              </a:prstGeom>
              <a:blipFill>
                <a:blip r:embed="rId5"/>
                <a:stretch>
                  <a:fillRect l="-914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43260" y="1786885"/>
            <a:ext cx="2614850" cy="2650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B79236-0FED-1065-6B39-008609B5F2EE}"/>
              </a:ext>
            </a:extLst>
          </p:cNvPr>
          <p:cNvSpPr/>
          <p:nvPr/>
        </p:nvSpPr>
        <p:spPr>
          <a:xfrm>
            <a:off x="202956" y="1876762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583F09-A416-52E2-A3AF-27C5A3C32EF6}"/>
                  </a:ext>
                </a:extLst>
              </p:cNvPr>
              <p:cNvSpPr txBox="1"/>
              <p:nvPr/>
            </p:nvSpPr>
            <p:spPr>
              <a:xfrm>
                <a:off x="1022064" y="1752552"/>
                <a:ext cx="4595089" cy="3191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583F09-A416-52E2-A3AF-27C5A3C32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64" y="1752552"/>
                <a:ext cx="4595089" cy="3191386"/>
              </a:xfrm>
              <a:prstGeom prst="rect">
                <a:avLst/>
              </a:prstGeom>
              <a:blipFill>
                <a:blip r:embed="rId7"/>
                <a:stretch>
                  <a:fillRect l="-1461" r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05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411322" y="4520191"/>
            <a:ext cx="604820" cy="6983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5FDBF78-BD8C-5400-DCAA-61C2A5C3B773}"/>
              </a:ext>
            </a:extLst>
          </p:cNvPr>
          <p:cNvGrpSpPr/>
          <p:nvPr/>
        </p:nvGrpSpPr>
        <p:grpSpPr>
          <a:xfrm>
            <a:off x="487192" y="177568"/>
            <a:ext cx="8404988" cy="4691797"/>
            <a:chOff x="1266665" y="3611608"/>
            <a:chExt cx="8404988" cy="46917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636B5C0-2E49-37FE-1F8E-BF2927DD894F}"/>
                </a:ext>
              </a:extLst>
            </p:cNvPr>
            <p:cNvSpPr txBox="1"/>
            <p:nvPr/>
          </p:nvSpPr>
          <p:spPr>
            <a:xfrm>
              <a:off x="2067150" y="3611608"/>
              <a:ext cx="7604503" cy="46917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3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kumimoji="0" lang="da-DK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Chú ý: </a:t>
              </a:r>
            </a:p>
            <a:p>
              <a:pPr marL="342900" indent="-342900" algn="just">
                <a:lnSpc>
                  <a:spcPct val="300000"/>
                </a:lnSpc>
                <a:spcBef>
                  <a:spcPts val="300"/>
                </a:spcBef>
                <a:spcAft>
                  <a:spcPts val="300"/>
                </a:spcAft>
                <a:buFont typeface="Symbol" panose="05050102010706020507" pitchFamily="18" charset="2"/>
                <a:buChar char="+"/>
              </a:pPr>
              <a:r>
                <a:rPr lang="pt-B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Đoạn thẳng nối hai điểm phân biệt thuộc đường tròn được gọi là dây (hay dây cung) của đường tròn.</a:t>
              </a:r>
              <a:endPara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 algn="just">
                <a:lnSpc>
                  <a:spcPct val="300000"/>
                </a:lnSpc>
                <a:spcBef>
                  <a:spcPts val="300"/>
                </a:spcBef>
                <a:spcAft>
                  <a:spcPts val="300"/>
                </a:spcAft>
                <a:buFont typeface="Symbol" panose="05050102010706020507" pitchFamily="18" charset="2"/>
                <a:buChar char="+"/>
              </a:pPr>
              <a:r>
                <a:rPr lang="pt-B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Dây đi qua tâm là đường kính của đường tròn. Trong các dây của đường tròn, dây lớn nhất là đường kính.</a:t>
              </a:r>
              <a:endPara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9CECD040-689F-745F-D184-FC2064825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66665" y="3885639"/>
              <a:ext cx="744469" cy="656063"/>
            </a:xfrm>
            <a:prstGeom prst="rect">
              <a:avLst/>
            </a:prstGeom>
          </p:spPr>
        </p:pic>
      </p:grpSp>
      <p:pic>
        <p:nvPicPr>
          <p:cNvPr id="8" name="Google Shape;243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42468" y="273379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66395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4108" y="97465"/>
                <a:ext cx="8421563" cy="1589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7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2: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Thủy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chạy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6).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nào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41 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vi-VN" sz="2000" kern="1200" dirty="0"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08" y="97465"/>
                <a:ext cx="8421563" cy="1589602"/>
              </a:xfrm>
              <a:prstGeom prst="rect">
                <a:avLst/>
              </a:prstGeom>
              <a:blipFill>
                <a:blip r:embed="rId3"/>
                <a:stretch>
                  <a:fillRect l="-797" r="-724" b="-6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50293" y="1845586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888" y="4436117"/>
            <a:ext cx="2523683" cy="707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5448" y="4436117"/>
            <a:ext cx="604953" cy="644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51278" y="1925629"/>
                <a:ext cx="5296197" cy="3120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 . 20=40 (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≤40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41 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78" y="1925629"/>
                <a:ext cx="5296197" cy="3120406"/>
              </a:xfrm>
              <a:prstGeom prst="rect">
                <a:avLst/>
              </a:prstGeom>
              <a:blipFill>
                <a:blip r:embed="rId6"/>
                <a:stretch>
                  <a:fillRect l="-1151" r="-1266" b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992C3C0-1D95-9B42-8EEE-0B46166C5DA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223504" y="2129883"/>
            <a:ext cx="2525316" cy="212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592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14199" y="1365377"/>
            <a:ext cx="334948" cy="467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2237" y="696323"/>
            <a:ext cx="2036633" cy="53553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tập 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56077" y="253925"/>
                <a:ext cx="5598577" cy="14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giác nhọn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Đường tròn tâm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đường kính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cắt các cạnh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Chứng minh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077" y="253925"/>
                <a:ext cx="5598577" cy="1420325"/>
              </a:xfrm>
              <a:prstGeom prst="rect">
                <a:avLst/>
              </a:prstGeom>
              <a:blipFill>
                <a:blip r:embed="rId4"/>
                <a:stretch>
                  <a:fillRect l="-1088" r="-1088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82237" y="2194619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7189" y="2831161"/>
                <a:ext cx="4368688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smtClean="0"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89" y="2831161"/>
                <a:ext cx="4368688" cy="1631216"/>
              </a:xfrm>
              <a:prstGeom prst="rect">
                <a:avLst/>
              </a:prstGeom>
              <a:blipFill>
                <a:blip r:embed="rId5"/>
                <a:stretch>
                  <a:fillRect l="-1395" r="-837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oogle Shape;2327;p41"/>
          <p:cNvGrpSpPr/>
          <p:nvPr/>
        </p:nvGrpSpPr>
        <p:grpSpPr>
          <a:xfrm rot="7105963" flipH="1">
            <a:off x="8352015" y="4514587"/>
            <a:ext cx="594623" cy="803101"/>
            <a:chOff x="2733850" y="1716850"/>
            <a:chExt cx="766325" cy="1022025"/>
          </a:xfrm>
        </p:grpSpPr>
        <p:sp>
          <p:nvSpPr>
            <p:cNvPr id="13" name="Google Shape;2328;p4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29;p4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30;p4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31;p4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32;p4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33;p4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34;p4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35;p4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36;p4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37;p4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38;p4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39;p4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40;p4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41;p4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42;p4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43;p4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44;p4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45;p4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46;p4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47;p4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48;p4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49;p4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50;p4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51;p4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52;p4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53;p4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54;p4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8FDFCA-51A2-0A81-5E2F-E1DB0F776FE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480533" y="1748588"/>
            <a:ext cx="3177330" cy="325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91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0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302" y="1039141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3967912" y="1208110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874042" y="1332874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III</a:t>
            </a:r>
            <a:endParaRPr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3534" y="2550271"/>
            <a:ext cx="8156930" cy="800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en-US" sz="3500" b="1" dirty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TÍNH ĐỐI XỨNG CỦA ĐƯỜNG TRÒN</a:t>
            </a:r>
            <a:endParaRPr kumimoji="0" lang="vi-VN" sz="3500" b="1" i="0" u="none" strike="noStrike" kern="0" cap="none" spc="0" normalizeH="0" baseline="0" noProof="0" dirty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val="1504723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997" y="4491202"/>
            <a:ext cx="456978" cy="501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5167" y="301793"/>
                <a:ext cx="5649617" cy="3479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sym typeface="Arial"/>
                  </a:rPr>
                  <a:t>HĐ3: 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7)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67" y="301793"/>
                <a:ext cx="5649617" cy="3479479"/>
              </a:xfrm>
              <a:prstGeom prst="rect">
                <a:avLst/>
              </a:prstGeom>
              <a:blipFill>
                <a:blip r:embed="rId4"/>
                <a:stretch>
                  <a:fillRect l="-1187" r="-1079" b="-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085E6B7-9918-74F0-3268-CEF11F9A88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33391" y="1072266"/>
            <a:ext cx="2269606" cy="1938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8553A2-5910-65C2-8EB0-E092CC0302BD}"/>
              </a:ext>
            </a:extLst>
          </p:cNvPr>
          <p:cNvSpPr txBox="1"/>
          <p:nvPr/>
        </p:nvSpPr>
        <p:spPr>
          <a:xfrm>
            <a:off x="808408" y="3945578"/>
            <a:ext cx="7527184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i="1" u="sng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b="1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b="1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303" y="-20274"/>
            <a:ext cx="996697" cy="1364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303" y="4313836"/>
            <a:ext cx="726353" cy="761455"/>
          </a:xfrm>
          <a:prstGeom prst="rect">
            <a:avLst/>
          </a:prstGeom>
        </p:spPr>
      </p:pic>
      <p:sp>
        <p:nvSpPr>
          <p:cNvPr id="9" name="Google Shape;2540;p49"/>
          <p:cNvSpPr txBox="1">
            <a:spLocks/>
          </p:cNvSpPr>
          <p:nvPr/>
        </p:nvSpPr>
        <p:spPr>
          <a:xfrm>
            <a:off x="3008933" y="600727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  <a:buSzTx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/>
                <a:sym typeface="Arial"/>
              </a:rPr>
              <a:t>KHÁI NIỆM</a:t>
            </a:r>
            <a:endParaRPr lang="vi-VN" b="1" dirty="0">
              <a:solidFill>
                <a:srgbClr val="C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2849" y="1751078"/>
            <a:ext cx="6797967" cy="1456745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tròn là hình có tâm đối xứng. Tâm của đường tròn là tâm đối xứng của đường tròn đó.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24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382" y="4540665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10233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73345">
            <a:off x="8589557" y="4379329"/>
            <a:ext cx="498174" cy="58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6090" y="182397"/>
                <a:ext cx="7331819" cy="2112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7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3: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minh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tứ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nhật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vi-VN" sz="2000" kern="1200" dirty="0"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90" y="182397"/>
                <a:ext cx="7331819" cy="2112822"/>
              </a:xfrm>
              <a:prstGeom prst="rect">
                <a:avLst/>
              </a:prstGeom>
              <a:blipFill>
                <a:blip r:embed="rId4"/>
                <a:stretch>
                  <a:fillRect l="-915" r="-915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24073" y="2440601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5139" y="2848282"/>
                <a:ext cx="5149949" cy="1991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39" y="2848282"/>
                <a:ext cx="5149949" cy="1991892"/>
              </a:xfrm>
              <a:prstGeom prst="rect">
                <a:avLst/>
              </a:prstGeom>
              <a:blipFill>
                <a:blip r:embed="rId5"/>
                <a:stretch>
                  <a:fillRect l="-1302" b="-4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BA49660-2B6A-4B3D-31F4-204A3370ED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04916" y="2508482"/>
            <a:ext cx="2538946" cy="245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419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88085" y="140703"/>
                <a:ext cx="8167830" cy="2350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HĐ4: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tùy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ý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Kẻ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lấy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(ta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5" y="140703"/>
                <a:ext cx="8167830" cy="2350965"/>
              </a:xfrm>
              <a:prstGeom prst="rect">
                <a:avLst/>
              </a:prstGeom>
              <a:blipFill>
                <a:blip r:embed="rId3"/>
                <a:stretch>
                  <a:fillRect l="-672" r="-821" b="-3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085E6B7-9918-74F0-3268-CEF11F9A88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88206" y="2887260"/>
            <a:ext cx="2237922" cy="21155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424048-2DE8-5F76-D75A-6AA22A307EE0}"/>
              </a:ext>
            </a:extLst>
          </p:cNvPr>
          <p:cNvSpPr/>
          <p:nvPr/>
        </p:nvSpPr>
        <p:spPr>
          <a:xfrm>
            <a:off x="282724" y="2887260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D40E3-70F7-6496-D2CE-13CDD1A4C954}"/>
                  </a:ext>
                </a:extLst>
              </p:cNvPr>
              <p:cNvSpPr txBox="1"/>
              <p:nvPr/>
            </p:nvSpPr>
            <p:spPr>
              <a:xfrm>
                <a:off x="488085" y="2797724"/>
                <a:ext cx="5865541" cy="211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endParaRPr lang="en-US" sz="2000" i="1" smtClean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ea typeface="Calibri" panose="020F0502020204030204" pitchFamily="34" charset="0"/>
                    <a:cs typeface="Arial" panose="020B0604020202020204" pitchFamily="34" charset="0"/>
                  </a:rPr>
                  <a:t>Suy ra</a:t>
                </a:r>
                <a:r>
                  <a:rPr lang="en-US" sz="2000" smtClean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 có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pt-B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D40E3-70F7-6496-D2CE-13CDD1A4C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5" y="2797724"/>
                <a:ext cx="5865541" cy="2114169"/>
              </a:xfrm>
              <a:prstGeom prst="rect">
                <a:avLst/>
              </a:prstGeom>
              <a:blipFill>
                <a:blip r:embed="rId5"/>
                <a:stretch>
                  <a:fillRect l="-1040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4097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55" y="2896045"/>
            <a:ext cx="681783" cy="762039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636" y="3072299"/>
            <a:ext cx="681783" cy="76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44606">
            <a:off x="8451801" y="4167590"/>
            <a:ext cx="591796" cy="5104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1847" y="1797783"/>
            <a:ext cx="6240304" cy="2549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</a:pPr>
            <a:r>
              <a:rPr lang="vi-VN" sz="3700" b="1" dirty="0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BÀI 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1. ĐƯỜNG TRÒN.</a:t>
            </a:r>
          </a:p>
          <a:p>
            <a:pPr lvl="0" algn="ctr">
              <a:lnSpc>
                <a:spcPct val="150000"/>
              </a:lnSpc>
              <a:buClrTx/>
            </a:pP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VỊ TRÍ TƯƠNG ĐỐI </a:t>
            </a:r>
          </a:p>
          <a:p>
            <a:pPr lvl="0" algn="ctr">
              <a:lnSpc>
                <a:spcPct val="150000"/>
              </a:lnSpc>
              <a:buClrTx/>
            </a:pP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CỦA HAI ĐƯỜNG TRÒN</a:t>
            </a:r>
            <a:endParaRPr lang="vi-VN" sz="3700" dirty="0">
              <a:solidFill>
                <a:srgbClr val="C00000"/>
              </a:solidFill>
              <a:ea typeface="Maven Pro"/>
              <a:cs typeface="Maven Pro"/>
              <a:sym typeface="Maven Pr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2FD0E-5259-7B01-AC11-EB8FBFF3F578}"/>
              </a:ext>
            </a:extLst>
          </p:cNvPr>
          <p:cNvSpPr/>
          <p:nvPr/>
        </p:nvSpPr>
        <p:spPr>
          <a:xfrm>
            <a:off x="1224306" y="720684"/>
            <a:ext cx="6695386" cy="84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</a:pPr>
            <a:r>
              <a:rPr lang="en-US" sz="3700" b="1" dirty="0">
                <a:solidFill>
                  <a:srgbClr val="0070C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CHƯƠNG V. ĐƯỜNG TRÒN</a:t>
            </a:r>
            <a:endParaRPr lang="vi-VN" sz="3700" dirty="0">
              <a:solidFill>
                <a:srgbClr val="0070C0"/>
              </a:solidFill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 dir="ou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303" y="-20274"/>
            <a:ext cx="996697" cy="1364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303" y="4313836"/>
            <a:ext cx="726353" cy="761455"/>
          </a:xfrm>
          <a:prstGeom prst="rect">
            <a:avLst/>
          </a:prstGeom>
        </p:spPr>
      </p:pic>
      <p:sp>
        <p:nvSpPr>
          <p:cNvPr id="9" name="Google Shape;2540;p49"/>
          <p:cNvSpPr txBox="1">
            <a:spLocks/>
          </p:cNvSpPr>
          <p:nvPr/>
        </p:nvSpPr>
        <p:spPr>
          <a:xfrm>
            <a:off x="3008930" y="2147521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Tx/>
              <a:buFont typeface="Maven Pro ExtraBold"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/>
                <a:sym typeface="Arial"/>
              </a:rPr>
              <a:t>GHI NHỚ</a:t>
            </a:r>
            <a:endParaRPr kumimoji="0" lang="vi-VN" sz="3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Maven Pro ExtraBol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400" y="2973085"/>
            <a:ext cx="7580858" cy="1133580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tròn là hình có trục đối xứng. Mỗi đường thẳng đi qua tâm là một trục đối xứng của đường tròn đó.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C296C-85FC-9362-7FA5-17DC840BD620}"/>
              </a:ext>
            </a:extLst>
          </p:cNvPr>
          <p:cNvSpPr txBox="1"/>
          <p:nvPr/>
        </p:nvSpPr>
        <p:spPr>
          <a:xfrm>
            <a:off x="357262" y="314316"/>
            <a:ext cx="8429135" cy="1498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b="1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</a:t>
            </a:r>
            <a:r>
              <a:rPr lang="pt-BR" sz="2000" b="1" i="1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i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 đối xứng của một điểm tùy ý trên đường tròn qua một đường thẳng đi qua tâm của đường tròn cũng nằm trên đường tròn đó.</a:t>
            </a:r>
            <a:endParaRPr lang="en-US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oogle Shape;24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262" y="4678235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50786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A4ED0F-B3D6-E284-3A01-1C1E860F8DEC}"/>
              </a:ext>
            </a:extLst>
          </p:cNvPr>
          <p:cNvSpPr/>
          <p:nvPr/>
        </p:nvSpPr>
        <p:spPr>
          <a:xfrm>
            <a:off x="7769452" y="2007219"/>
            <a:ext cx="1308773" cy="3136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C6B4B2-17A4-D0DD-4046-FD2C17A87B0A}"/>
              </a:ext>
            </a:extLst>
          </p:cNvPr>
          <p:cNvSpPr/>
          <p:nvPr/>
        </p:nvSpPr>
        <p:spPr>
          <a:xfrm>
            <a:off x="0" y="2007220"/>
            <a:ext cx="906090" cy="3136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73345">
            <a:off x="8480106" y="374714"/>
            <a:ext cx="498174" cy="58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0711" y="329012"/>
                <a:ext cx="7331819" cy="1589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7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 4: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minh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trục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11" y="329012"/>
                <a:ext cx="7331819" cy="1589602"/>
              </a:xfrm>
              <a:prstGeom prst="rect">
                <a:avLst/>
              </a:prstGeom>
              <a:blipFill>
                <a:blip r:embed="rId4"/>
                <a:stretch>
                  <a:fillRect l="-831" r="-914" b="-6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854854" y="2216916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6495" y="2826721"/>
                <a:ext cx="6553583" cy="1991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95" y="2826721"/>
                <a:ext cx="6553583" cy="1991892"/>
              </a:xfrm>
              <a:prstGeom prst="rect">
                <a:avLst/>
              </a:prstGeom>
              <a:blipFill>
                <a:blip r:embed="rId5"/>
                <a:stretch>
                  <a:fillRect l="-1023" r="-930" b="-4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BA49660-2B6A-4B3D-31F4-204A3370ED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73193" y="2216916"/>
            <a:ext cx="1938673" cy="27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308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54218" y="436402"/>
            <a:ext cx="1807268" cy="461217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3</a:t>
            </a: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6408" y="2848748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7811" y="127086"/>
            <a:ext cx="617855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Hoa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tờ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giấy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gấp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giấy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000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8415" y="1366337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5477" y="3500882"/>
            <a:ext cx="7289998" cy="103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gấp tờ giấy làm đôi sau đó gấp đôi thêm một lần nữa.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 điểm của hai lần gấp chính là tâm của đường tròn.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96EEF1A6-D220-080F-253D-BBC23DA95998}"/>
              </a:ext>
            </a:extLst>
          </p:cNvPr>
          <p:cNvSpPr/>
          <p:nvPr/>
        </p:nvSpPr>
        <p:spPr>
          <a:xfrm rot="10800000">
            <a:off x="6927695" y="2089156"/>
            <a:ext cx="1289304" cy="1296216"/>
          </a:xfrm>
          <a:prstGeom prst="pie">
            <a:avLst>
              <a:gd name="adj1" fmla="val 0"/>
              <a:gd name="adj2" fmla="val 540000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D87383B8-80B8-3746-116C-62017A736F50}"/>
              </a:ext>
            </a:extLst>
          </p:cNvPr>
          <p:cNvSpPr/>
          <p:nvPr/>
        </p:nvSpPr>
        <p:spPr>
          <a:xfrm rot="10800000">
            <a:off x="3927348" y="2083301"/>
            <a:ext cx="1289304" cy="1296216"/>
          </a:xfrm>
          <a:prstGeom prst="pie">
            <a:avLst>
              <a:gd name="adj1" fmla="val 0"/>
              <a:gd name="adj2" fmla="val 10793659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B2FA19-FA6F-0007-5219-073301360AAF}"/>
              </a:ext>
            </a:extLst>
          </p:cNvPr>
          <p:cNvSpPr/>
          <p:nvPr/>
        </p:nvSpPr>
        <p:spPr>
          <a:xfrm>
            <a:off x="1137870" y="2002342"/>
            <a:ext cx="1289304" cy="129621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0FC4C3-6CF7-6B6B-B756-609EFAEB0AFD}"/>
              </a:ext>
            </a:extLst>
          </p:cNvPr>
          <p:cNvSpPr/>
          <p:nvPr/>
        </p:nvSpPr>
        <p:spPr>
          <a:xfrm>
            <a:off x="2804718" y="2424237"/>
            <a:ext cx="745086" cy="215427"/>
          </a:xfrm>
          <a:prstGeom prst="rightArrow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8A5F139-6A37-D0B6-F4D1-92A64E937595}"/>
              </a:ext>
            </a:extLst>
          </p:cNvPr>
          <p:cNvSpPr/>
          <p:nvPr/>
        </p:nvSpPr>
        <p:spPr>
          <a:xfrm>
            <a:off x="5752822" y="2435023"/>
            <a:ext cx="745086" cy="215427"/>
          </a:xfrm>
          <a:prstGeom prst="rightArrow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oogle Shape;2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4288" y="4745462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31068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  <p:bldP spid="7" grpId="0"/>
      <p:bldP spid="4" grpId="0" animBg="1"/>
      <p:bldP spid="5" grpId="0" animBg="1"/>
      <p:bldP spid="11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302" y="851294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3967912" y="1020263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874042" y="1145027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IV</a:t>
            </a:r>
            <a:endParaRPr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7645" y="2375695"/>
            <a:ext cx="6308710" cy="160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en-US" sz="3500" b="1" dirty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VỊ TRÍ TƯƠNG ĐỐI </a:t>
            </a:r>
          </a:p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en-US" sz="3500" b="1" dirty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CỦA HAI ĐƯỜNG TRÒN</a:t>
            </a:r>
            <a:endParaRPr kumimoji="0" lang="vi-VN" sz="3500" b="1" i="0" u="none" strike="noStrike" kern="0" cap="none" spc="0" normalizeH="0" baseline="0" noProof="0" dirty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val="3359060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59278" y="199764"/>
            <a:ext cx="4308976" cy="555901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1. Hai </a:t>
            </a:r>
            <a:r>
              <a:rPr kumimoji="0" lang="nl-NL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đường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tròn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cắt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nhau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990806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7423" y="3162195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28" y="1014280"/>
            <a:ext cx="8013544" cy="188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rPr>
              <a:t>HĐ5: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Olympic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813" y="3362250"/>
            <a:ext cx="3656263" cy="122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3ACC6-BCA1-F266-8655-41F122703E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75954" y="2765159"/>
            <a:ext cx="2984521" cy="17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406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86" y="233780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000"/>
              <a:buFont typeface="Maven Pro ExtraBold"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KHÁI NIỆM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Maven Pro ExtraBold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3324" y="895580"/>
            <a:ext cx="7245919" cy="1133580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170E3-BB0C-BB09-6CC9-351A124A1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742" y="2571748"/>
            <a:ext cx="2657940" cy="1939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C30F0-7297-1808-14E9-9B5938BE6D15}"/>
                  </a:ext>
                </a:extLst>
              </p:cNvPr>
              <p:cNvSpPr txBox="1"/>
              <p:nvPr/>
            </p:nvSpPr>
            <p:spPr>
              <a:xfrm>
                <a:off x="943324" y="2330441"/>
                <a:ext cx="4572000" cy="2421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Ở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11,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(O)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(O’)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C30F0-7297-1808-14E9-9B5938BE6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24" y="2330441"/>
                <a:ext cx="4572000" cy="2421945"/>
              </a:xfrm>
              <a:prstGeom prst="rect">
                <a:avLst/>
              </a:prstGeom>
              <a:blipFill>
                <a:blip r:embed="rId5"/>
                <a:stretch>
                  <a:fillRect l="-1467" r="-1333" b="-3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8637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8393" y="568348"/>
                <a:ext cx="8747214" cy="3229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kumimoji="0" lang="en-US" sz="22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2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xét</a:t>
                </a:r>
                <a:endParaRPr kumimoji="0" lang="en-US" sz="2200" b="1" i="1" u="none" strike="noStrike" kern="0" cap="none" spc="0" normalizeH="0" baseline="0" noProof="0" dirty="0">
                  <a:ln>
                    <a:noFill/>
                  </a:ln>
                  <a:solidFill>
                    <a:srgbClr val="0082C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Dotum" panose="020B0600000101010101" pitchFamily="34" charset="-127"/>
                  <a:cs typeface="Times New Roman" panose="02020603050405020304" pitchFamily="18" charset="0"/>
                  <a:sym typeface="Arial"/>
                </a:endParaRP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93" y="568348"/>
                <a:ext cx="8747214" cy="3229859"/>
              </a:xfrm>
              <a:prstGeom prst="rect">
                <a:avLst/>
              </a:prstGeom>
              <a:blipFill>
                <a:blip r:embed="rId5"/>
                <a:stretch>
                  <a:fillRect l="-767" r="-767" b="-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07B906B-1A7D-9FC4-7B4F-B9F56C2A1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4357" y="4196187"/>
            <a:ext cx="1003312" cy="859833"/>
          </a:xfrm>
          <a:prstGeom prst="rect">
            <a:avLst/>
          </a:prstGeom>
        </p:spPr>
      </p:pic>
      <p:pic>
        <p:nvPicPr>
          <p:cNvPr id="6" name="Google Shape;24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393" y="4699581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6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7" name="Google Shape;3537;p56"/>
          <p:cNvSpPr/>
          <p:nvPr/>
        </p:nvSpPr>
        <p:spPr>
          <a:xfrm>
            <a:off x="7275441" y="4572020"/>
            <a:ext cx="2003731" cy="631174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8065" y="331746"/>
                <a:ext cx="8607869" cy="1227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20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5: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;4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;3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endParaRPr lang="vi-VN" sz="2000" kern="1200" dirty="0"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65" y="331746"/>
                <a:ext cx="8607869" cy="1227965"/>
              </a:xfrm>
              <a:prstGeom prst="rect">
                <a:avLst/>
              </a:prstGeom>
              <a:blipFill>
                <a:blip r:embed="rId4"/>
                <a:stretch>
                  <a:fillRect l="-779" r="-708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7E2AAA8-6266-BFB7-F73E-622846F52A7C}"/>
                  </a:ext>
                </a:extLst>
              </p:cNvPr>
              <p:cNvSpPr/>
              <p:nvPr/>
            </p:nvSpPr>
            <p:spPr>
              <a:xfrm>
                <a:off x="1669394" y="1668612"/>
                <a:ext cx="6607912" cy="3287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=4−3=1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=4+3=7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1&lt;5&lt;7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;4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;3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7E2AAA8-6266-BFB7-F73E-622846F52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394" y="1668612"/>
                <a:ext cx="6607912" cy="3287118"/>
              </a:xfrm>
              <a:prstGeom prst="rect">
                <a:avLst/>
              </a:prstGeom>
              <a:blipFill>
                <a:blip r:embed="rId5"/>
                <a:stretch>
                  <a:fillRect l="-1015" r="-923" b="-2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D80C174-35F4-7AE9-993A-3EC3BCCD33FC}"/>
              </a:ext>
            </a:extLst>
          </p:cNvPr>
          <p:cNvSpPr/>
          <p:nvPr/>
        </p:nvSpPr>
        <p:spPr>
          <a:xfrm>
            <a:off x="432464" y="1913939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1292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3553681" y="307336"/>
            <a:ext cx="2036633" cy="49475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36408" y="2914060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28405" y="973123"/>
                <a:ext cx="7087187" cy="1227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Cho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;14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. Hỏi hai đường tròn đó có cắt nhau hay không?</a:t>
                </a:r>
                <a:endParaRPr lang="vi-VN" sz="19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05" y="973123"/>
                <a:ext cx="7087187" cy="1227965"/>
              </a:xfrm>
              <a:prstGeom prst="rect">
                <a:avLst/>
              </a:prstGeom>
              <a:blipFill>
                <a:blip r:embed="rId3"/>
                <a:stretch>
                  <a:fillRect l="-947" r="-947" b="-8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37374" y="2513950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96338" y="2649112"/>
                <a:ext cx="5151317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=14−5=9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=14+5=19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cm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338" y="2649112"/>
                <a:ext cx="5151317" cy="2092881"/>
              </a:xfrm>
              <a:prstGeom prst="rect">
                <a:avLst/>
              </a:prstGeom>
              <a:blipFill>
                <a:blip r:embed="rId4"/>
                <a:stretch>
                  <a:fillRect l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oogle Shape;24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0736" y="4737993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26859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59276" y="199764"/>
            <a:ext cx="4915251" cy="555901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. Hai </a:t>
            </a:r>
            <a:r>
              <a:rPr kumimoji="0" lang="nl-NL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đường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tròn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tiếp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xúc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nhau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990806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298" y="867965"/>
            <a:ext cx="8673403" cy="1844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HĐ6: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12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tả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xếp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gợi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ảnh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cặp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Theo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3ACC6-BCA1-F266-8655-41F122703E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07534" y="2825129"/>
            <a:ext cx="2534395" cy="20391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99A033-DE58-8DCF-16E3-89D67757F8B4}"/>
              </a:ext>
            </a:extLst>
          </p:cNvPr>
          <p:cNvSpPr/>
          <p:nvPr/>
        </p:nvSpPr>
        <p:spPr>
          <a:xfrm>
            <a:off x="6426698" y="2563717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829E51-CE27-E1BE-69EE-400A5F88ADE1}"/>
              </a:ext>
            </a:extLst>
          </p:cNvPr>
          <p:cNvSpPr/>
          <p:nvPr/>
        </p:nvSpPr>
        <p:spPr>
          <a:xfrm>
            <a:off x="4932097" y="3012719"/>
            <a:ext cx="3656263" cy="122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542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707" y="646377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3967911" y="973400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874041" y="1098164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endParaRPr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2516" y="2441398"/>
            <a:ext cx="5838968" cy="800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Delius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/>
                <a:sym typeface="Delius"/>
              </a:rPr>
              <a:t>KHÁI NIỆM ĐƯỜNG TRÒN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86" y="233780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000"/>
              <a:buFont typeface="Maven Pro ExtraBold"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KHÁI NIỆM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Maven Pro ExtraBold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3324" y="1046220"/>
            <a:ext cx="7245919" cy="1133580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170E3-BB0C-BB09-6CC9-351A124A18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67442" y="3276345"/>
            <a:ext cx="3997682" cy="1665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8C30F0-7297-1808-14E9-9B5938BE6D15}"/>
              </a:ext>
            </a:extLst>
          </p:cNvPr>
          <p:cNvSpPr txBox="1"/>
          <p:nvPr/>
        </p:nvSpPr>
        <p:spPr>
          <a:xfrm>
            <a:off x="577457" y="2465359"/>
            <a:ext cx="7977652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6135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411322" y="4520191"/>
            <a:ext cx="604820" cy="698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1820" y="625961"/>
                <a:ext cx="5919295" cy="3891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kumimoji="0" lang="en-US" sz="20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xét</a:t>
                </a:r>
                <a:r>
                  <a:rPr kumimoji="0" lang="en-US" sz="20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:</a:t>
                </a: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O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 ngược lại cũng đúng.</a:t>
                </a:r>
              </a:p>
              <a:p>
                <a:pPr marL="34290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§"/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 sử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  <m: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Nếu hai đường tròn đó tiếp xúc trong thì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nằm giữa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Điều ngược lại cũng đúng.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20" y="625961"/>
                <a:ext cx="5919295" cy="3891578"/>
              </a:xfrm>
              <a:prstGeom prst="rect">
                <a:avLst/>
              </a:prstGeom>
              <a:blipFill>
                <a:blip r:embed="rId6"/>
                <a:stretch>
                  <a:fillRect l="-1030" r="-1133" b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41DC77B-54A8-D4E0-4488-6CB53CBABB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4970" b="8433"/>
          <a:stretch/>
        </p:blipFill>
        <p:spPr>
          <a:xfrm>
            <a:off x="6466622" y="1492408"/>
            <a:ext cx="2334473" cy="16187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403895-6735-10A9-B0AC-1317BB33D4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966" r="-11996" b="8434"/>
          <a:stretch/>
        </p:blipFill>
        <p:spPr>
          <a:xfrm>
            <a:off x="6466621" y="3111190"/>
            <a:ext cx="2334473" cy="161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484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786;p58"/>
          <p:cNvGrpSpPr/>
          <p:nvPr/>
        </p:nvGrpSpPr>
        <p:grpSpPr>
          <a:xfrm rot="922726" flipH="1">
            <a:off x="8057706" y="4056444"/>
            <a:ext cx="974414" cy="975311"/>
            <a:chOff x="4249525" y="1996550"/>
            <a:chExt cx="1575225" cy="1641750"/>
          </a:xfrm>
        </p:grpSpPr>
        <p:sp>
          <p:nvSpPr>
            <p:cNvPr id="9" name="Google Shape;3787;p58"/>
            <p:cNvSpPr/>
            <p:nvPr/>
          </p:nvSpPr>
          <p:spPr>
            <a:xfrm>
              <a:off x="5225100" y="2274000"/>
              <a:ext cx="34475" cy="63300"/>
            </a:xfrm>
            <a:custGeom>
              <a:avLst/>
              <a:gdLst/>
              <a:ahLst/>
              <a:cxnLst/>
              <a:rect l="l" t="t" r="r" b="b"/>
              <a:pathLst>
                <a:path w="1379" h="2532" extrusionOk="0">
                  <a:moveTo>
                    <a:pt x="1037" y="1"/>
                  </a:moveTo>
                  <a:cubicBezTo>
                    <a:pt x="911" y="1"/>
                    <a:pt x="778" y="62"/>
                    <a:pt x="702" y="195"/>
                  </a:cubicBezTo>
                  <a:cubicBezTo>
                    <a:pt x="677" y="220"/>
                    <a:pt x="677" y="270"/>
                    <a:pt x="652" y="320"/>
                  </a:cubicBezTo>
                  <a:cubicBezTo>
                    <a:pt x="451" y="846"/>
                    <a:pt x="251" y="1398"/>
                    <a:pt x="50" y="1949"/>
                  </a:cubicBezTo>
                  <a:cubicBezTo>
                    <a:pt x="25" y="2024"/>
                    <a:pt x="0" y="2099"/>
                    <a:pt x="0" y="2174"/>
                  </a:cubicBezTo>
                  <a:cubicBezTo>
                    <a:pt x="0" y="2350"/>
                    <a:pt x="101" y="2475"/>
                    <a:pt x="276" y="2525"/>
                  </a:cubicBezTo>
                  <a:cubicBezTo>
                    <a:pt x="297" y="2530"/>
                    <a:pt x="318" y="2532"/>
                    <a:pt x="340" y="2532"/>
                  </a:cubicBezTo>
                  <a:cubicBezTo>
                    <a:pt x="449" y="2532"/>
                    <a:pt x="564" y="2479"/>
                    <a:pt x="627" y="2375"/>
                  </a:cubicBezTo>
                  <a:cubicBezTo>
                    <a:pt x="677" y="2300"/>
                    <a:pt x="727" y="2225"/>
                    <a:pt x="752" y="2124"/>
                  </a:cubicBezTo>
                  <a:cubicBezTo>
                    <a:pt x="928" y="1673"/>
                    <a:pt x="1103" y="1197"/>
                    <a:pt x="1253" y="721"/>
                  </a:cubicBezTo>
                  <a:cubicBezTo>
                    <a:pt x="1304" y="621"/>
                    <a:pt x="1329" y="520"/>
                    <a:pt x="1354" y="420"/>
                  </a:cubicBezTo>
                  <a:cubicBezTo>
                    <a:pt x="1379" y="245"/>
                    <a:pt x="1304" y="94"/>
                    <a:pt x="1153" y="19"/>
                  </a:cubicBezTo>
                  <a:cubicBezTo>
                    <a:pt x="1117" y="7"/>
                    <a:pt x="1077" y="1"/>
                    <a:pt x="1037" y="1"/>
                  </a:cubicBezTo>
                  <a:close/>
                </a:path>
              </a:pathLst>
            </a:custGeom>
            <a:solidFill>
              <a:srgbClr val="C2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788;p58"/>
            <p:cNvSpPr/>
            <p:nvPr/>
          </p:nvSpPr>
          <p:spPr>
            <a:xfrm>
              <a:off x="5471325" y="2167325"/>
              <a:ext cx="114075" cy="130350"/>
            </a:xfrm>
            <a:custGeom>
              <a:avLst/>
              <a:gdLst/>
              <a:ahLst/>
              <a:cxnLst/>
              <a:rect l="l" t="t" r="r" b="b"/>
              <a:pathLst>
                <a:path w="4563" h="5214" extrusionOk="0">
                  <a:moveTo>
                    <a:pt x="277" y="0"/>
                  </a:moveTo>
                  <a:cubicBezTo>
                    <a:pt x="202" y="301"/>
                    <a:pt x="26" y="602"/>
                    <a:pt x="26" y="928"/>
                  </a:cubicBezTo>
                  <a:cubicBezTo>
                    <a:pt x="1" y="1579"/>
                    <a:pt x="101" y="2156"/>
                    <a:pt x="477" y="2682"/>
                  </a:cubicBezTo>
                  <a:cubicBezTo>
                    <a:pt x="878" y="3259"/>
                    <a:pt x="1354" y="3710"/>
                    <a:pt x="1906" y="4086"/>
                  </a:cubicBezTo>
                  <a:cubicBezTo>
                    <a:pt x="2332" y="4361"/>
                    <a:pt x="2733" y="4637"/>
                    <a:pt x="3184" y="4938"/>
                  </a:cubicBezTo>
                  <a:cubicBezTo>
                    <a:pt x="3184" y="5013"/>
                    <a:pt x="3184" y="5113"/>
                    <a:pt x="3159" y="5213"/>
                  </a:cubicBezTo>
                  <a:cubicBezTo>
                    <a:pt x="3184" y="5188"/>
                    <a:pt x="3209" y="5163"/>
                    <a:pt x="3234" y="5138"/>
                  </a:cubicBezTo>
                  <a:cubicBezTo>
                    <a:pt x="3610" y="4311"/>
                    <a:pt x="4011" y="3484"/>
                    <a:pt x="4362" y="2632"/>
                  </a:cubicBezTo>
                  <a:cubicBezTo>
                    <a:pt x="4562" y="2206"/>
                    <a:pt x="4512" y="2030"/>
                    <a:pt x="4136" y="1780"/>
                  </a:cubicBezTo>
                  <a:cubicBezTo>
                    <a:pt x="3986" y="1680"/>
                    <a:pt x="3861" y="1579"/>
                    <a:pt x="3710" y="1479"/>
                  </a:cubicBezTo>
                  <a:cubicBezTo>
                    <a:pt x="2933" y="1028"/>
                    <a:pt x="2131" y="627"/>
                    <a:pt x="1304" y="301"/>
                  </a:cubicBezTo>
                  <a:cubicBezTo>
                    <a:pt x="978" y="176"/>
                    <a:pt x="603" y="101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789;p58"/>
            <p:cNvSpPr/>
            <p:nvPr/>
          </p:nvSpPr>
          <p:spPr>
            <a:xfrm>
              <a:off x="5403050" y="2161350"/>
              <a:ext cx="147875" cy="143850"/>
            </a:xfrm>
            <a:custGeom>
              <a:avLst/>
              <a:gdLst/>
              <a:ahLst/>
              <a:cxnLst/>
              <a:rect l="l" t="t" r="r" b="b"/>
              <a:pathLst>
                <a:path w="5915" h="5754" extrusionOk="0">
                  <a:moveTo>
                    <a:pt x="1863" y="1"/>
                  </a:moveTo>
                  <a:cubicBezTo>
                    <a:pt x="1509" y="1"/>
                    <a:pt x="1387" y="122"/>
                    <a:pt x="1178" y="540"/>
                  </a:cubicBezTo>
                  <a:cubicBezTo>
                    <a:pt x="777" y="1292"/>
                    <a:pt x="401" y="2044"/>
                    <a:pt x="0" y="2771"/>
                  </a:cubicBezTo>
                  <a:cubicBezTo>
                    <a:pt x="125" y="2871"/>
                    <a:pt x="276" y="2946"/>
                    <a:pt x="401" y="3021"/>
                  </a:cubicBezTo>
                  <a:cubicBezTo>
                    <a:pt x="2055" y="3873"/>
                    <a:pt x="3735" y="4726"/>
                    <a:pt x="5389" y="5603"/>
                  </a:cubicBezTo>
                  <a:cubicBezTo>
                    <a:pt x="5514" y="5653"/>
                    <a:pt x="5639" y="5703"/>
                    <a:pt x="5790" y="5753"/>
                  </a:cubicBezTo>
                  <a:cubicBezTo>
                    <a:pt x="5815" y="5653"/>
                    <a:pt x="5865" y="5553"/>
                    <a:pt x="5890" y="5452"/>
                  </a:cubicBezTo>
                  <a:cubicBezTo>
                    <a:pt x="5915" y="5352"/>
                    <a:pt x="5915" y="5252"/>
                    <a:pt x="5915" y="5177"/>
                  </a:cubicBezTo>
                  <a:cubicBezTo>
                    <a:pt x="5464" y="4876"/>
                    <a:pt x="5063" y="4600"/>
                    <a:pt x="4637" y="4325"/>
                  </a:cubicBezTo>
                  <a:cubicBezTo>
                    <a:pt x="4085" y="3949"/>
                    <a:pt x="3609" y="3498"/>
                    <a:pt x="3208" y="2921"/>
                  </a:cubicBezTo>
                  <a:cubicBezTo>
                    <a:pt x="2832" y="2395"/>
                    <a:pt x="2732" y="1818"/>
                    <a:pt x="2757" y="1167"/>
                  </a:cubicBezTo>
                  <a:cubicBezTo>
                    <a:pt x="2757" y="841"/>
                    <a:pt x="2933" y="540"/>
                    <a:pt x="3008" y="239"/>
                  </a:cubicBezTo>
                  <a:cubicBezTo>
                    <a:pt x="2732" y="64"/>
                    <a:pt x="2406" y="39"/>
                    <a:pt x="2105" y="14"/>
                  </a:cubicBezTo>
                  <a:cubicBezTo>
                    <a:pt x="2014" y="5"/>
                    <a:pt x="1933" y="1"/>
                    <a:pt x="1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790;p58"/>
            <p:cNvSpPr/>
            <p:nvPr/>
          </p:nvSpPr>
          <p:spPr>
            <a:xfrm>
              <a:off x="5639875" y="2213050"/>
              <a:ext cx="135375" cy="177350"/>
            </a:xfrm>
            <a:custGeom>
              <a:avLst/>
              <a:gdLst/>
              <a:ahLst/>
              <a:cxnLst/>
              <a:rect l="l" t="t" r="r" b="b"/>
              <a:pathLst>
                <a:path w="5415" h="7094" extrusionOk="0">
                  <a:moveTo>
                    <a:pt x="903" y="1"/>
                  </a:moveTo>
                  <a:cubicBezTo>
                    <a:pt x="678" y="302"/>
                    <a:pt x="602" y="678"/>
                    <a:pt x="452" y="1003"/>
                  </a:cubicBezTo>
                  <a:cubicBezTo>
                    <a:pt x="176" y="1655"/>
                    <a:pt x="126" y="2357"/>
                    <a:pt x="51" y="3034"/>
                  </a:cubicBezTo>
                  <a:cubicBezTo>
                    <a:pt x="1" y="3560"/>
                    <a:pt x="126" y="4111"/>
                    <a:pt x="427" y="4562"/>
                  </a:cubicBezTo>
                  <a:cubicBezTo>
                    <a:pt x="602" y="4863"/>
                    <a:pt x="778" y="5139"/>
                    <a:pt x="1028" y="5389"/>
                  </a:cubicBezTo>
                  <a:cubicBezTo>
                    <a:pt x="1480" y="5891"/>
                    <a:pt x="2006" y="6267"/>
                    <a:pt x="2557" y="6617"/>
                  </a:cubicBezTo>
                  <a:cubicBezTo>
                    <a:pt x="2858" y="6793"/>
                    <a:pt x="3159" y="7044"/>
                    <a:pt x="3535" y="7094"/>
                  </a:cubicBezTo>
                  <a:cubicBezTo>
                    <a:pt x="3735" y="6643"/>
                    <a:pt x="3961" y="6191"/>
                    <a:pt x="4161" y="5740"/>
                  </a:cubicBezTo>
                  <a:cubicBezTo>
                    <a:pt x="4638" y="4713"/>
                    <a:pt x="5013" y="3635"/>
                    <a:pt x="5339" y="2532"/>
                  </a:cubicBezTo>
                  <a:cubicBezTo>
                    <a:pt x="5364" y="2382"/>
                    <a:pt x="5389" y="2232"/>
                    <a:pt x="5414" y="2081"/>
                  </a:cubicBezTo>
                  <a:cubicBezTo>
                    <a:pt x="5414" y="1776"/>
                    <a:pt x="5206" y="1565"/>
                    <a:pt x="4920" y="1565"/>
                  </a:cubicBezTo>
                  <a:cubicBezTo>
                    <a:pt x="4878" y="1565"/>
                    <a:pt x="4833" y="1570"/>
                    <a:pt x="4788" y="1580"/>
                  </a:cubicBezTo>
                  <a:cubicBezTo>
                    <a:pt x="4663" y="1605"/>
                    <a:pt x="4562" y="1655"/>
                    <a:pt x="4437" y="1680"/>
                  </a:cubicBezTo>
                  <a:cubicBezTo>
                    <a:pt x="3685" y="1956"/>
                    <a:pt x="2933" y="2257"/>
                    <a:pt x="2206" y="2658"/>
                  </a:cubicBezTo>
                  <a:cubicBezTo>
                    <a:pt x="2131" y="2708"/>
                    <a:pt x="2031" y="2733"/>
                    <a:pt x="1931" y="2783"/>
                  </a:cubicBezTo>
                  <a:cubicBezTo>
                    <a:pt x="1856" y="2582"/>
                    <a:pt x="1805" y="2432"/>
                    <a:pt x="1755" y="2257"/>
                  </a:cubicBezTo>
                  <a:cubicBezTo>
                    <a:pt x="1555" y="1705"/>
                    <a:pt x="1379" y="1154"/>
                    <a:pt x="1179" y="602"/>
                  </a:cubicBezTo>
                  <a:cubicBezTo>
                    <a:pt x="1129" y="402"/>
                    <a:pt x="1003" y="201"/>
                    <a:pt x="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791;p58"/>
            <p:cNvSpPr/>
            <p:nvPr/>
          </p:nvSpPr>
          <p:spPr>
            <a:xfrm>
              <a:off x="5584750" y="2204300"/>
              <a:ext cx="143500" cy="198000"/>
            </a:xfrm>
            <a:custGeom>
              <a:avLst/>
              <a:gdLst/>
              <a:ahLst/>
              <a:cxnLst/>
              <a:rect l="l" t="t" r="r" b="b"/>
              <a:pathLst>
                <a:path w="5740" h="7920" extrusionOk="0">
                  <a:moveTo>
                    <a:pt x="2732" y="0"/>
                  </a:moveTo>
                  <a:cubicBezTo>
                    <a:pt x="2532" y="0"/>
                    <a:pt x="2406" y="100"/>
                    <a:pt x="2306" y="251"/>
                  </a:cubicBezTo>
                  <a:cubicBezTo>
                    <a:pt x="2231" y="351"/>
                    <a:pt x="2181" y="451"/>
                    <a:pt x="2131" y="551"/>
                  </a:cubicBezTo>
                  <a:cubicBezTo>
                    <a:pt x="1404" y="1980"/>
                    <a:pt x="702" y="3384"/>
                    <a:pt x="0" y="4812"/>
                  </a:cubicBezTo>
                  <a:cubicBezTo>
                    <a:pt x="151" y="4887"/>
                    <a:pt x="276" y="4988"/>
                    <a:pt x="426" y="5063"/>
                  </a:cubicBezTo>
                  <a:cubicBezTo>
                    <a:pt x="2131" y="5940"/>
                    <a:pt x="3810" y="6842"/>
                    <a:pt x="5414" y="7870"/>
                  </a:cubicBezTo>
                  <a:cubicBezTo>
                    <a:pt x="5439" y="7895"/>
                    <a:pt x="5489" y="7895"/>
                    <a:pt x="5539" y="7920"/>
                  </a:cubicBezTo>
                  <a:cubicBezTo>
                    <a:pt x="5614" y="7770"/>
                    <a:pt x="5665" y="7594"/>
                    <a:pt x="5740" y="7444"/>
                  </a:cubicBezTo>
                  <a:cubicBezTo>
                    <a:pt x="5364" y="7394"/>
                    <a:pt x="5063" y="7143"/>
                    <a:pt x="4762" y="6967"/>
                  </a:cubicBezTo>
                  <a:cubicBezTo>
                    <a:pt x="4211" y="6617"/>
                    <a:pt x="3685" y="6241"/>
                    <a:pt x="3233" y="5739"/>
                  </a:cubicBezTo>
                  <a:cubicBezTo>
                    <a:pt x="2983" y="5489"/>
                    <a:pt x="2807" y="5213"/>
                    <a:pt x="2632" y="4912"/>
                  </a:cubicBezTo>
                  <a:cubicBezTo>
                    <a:pt x="2331" y="4461"/>
                    <a:pt x="2206" y="3910"/>
                    <a:pt x="2256" y="3384"/>
                  </a:cubicBezTo>
                  <a:cubicBezTo>
                    <a:pt x="2331" y="2707"/>
                    <a:pt x="2381" y="2005"/>
                    <a:pt x="2657" y="1353"/>
                  </a:cubicBezTo>
                  <a:cubicBezTo>
                    <a:pt x="2807" y="1028"/>
                    <a:pt x="2883" y="652"/>
                    <a:pt x="3108" y="351"/>
                  </a:cubicBezTo>
                  <a:cubicBezTo>
                    <a:pt x="3083" y="125"/>
                    <a:pt x="2933" y="0"/>
                    <a:pt x="2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792;p58"/>
            <p:cNvSpPr/>
            <p:nvPr/>
          </p:nvSpPr>
          <p:spPr>
            <a:xfrm>
              <a:off x="4278350" y="2998150"/>
              <a:ext cx="1016325" cy="635375"/>
            </a:xfrm>
            <a:custGeom>
              <a:avLst/>
              <a:gdLst/>
              <a:ahLst/>
              <a:cxnLst/>
              <a:rect l="l" t="t" r="r" b="b"/>
              <a:pathLst>
                <a:path w="40653" h="25415" extrusionOk="0">
                  <a:moveTo>
                    <a:pt x="2306" y="1"/>
                  </a:moveTo>
                  <a:cubicBezTo>
                    <a:pt x="2306" y="1"/>
                    <a:pt x="0" y="3259"/>
                    <a:pt x="26" y="5665"/>
                  </a:cubicBezTo>
                  <a:cubicBezTo>
                    <a:pt x="51" y="8071"/>
                    <a:pt x="34362" y="25414"/>
                    <a:pt x="34362" y="25414"/>
                  </a:cubicBezTo>
                  <a:lnTo>
                    <a:pt x="40652" y="1944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793;p58"/>
            <p:cNvSpPr/>
            <p:nvPr/>
          </p:nvSpPr>
          <p:spPr>
            <a:xfrm>
              <a:off x="4340375" y="3067700"/>
              <a:ext cx="892275" cy="496575"/>
            </a:xfrm>
            <a:custGeom>
              <a:avLst/>
              <a:gdLst/>
              <a:ahLst/>
              <a:cxnLst/>
              <a:rect l="l" t="t" r="r" b="b"/>
              <a:pathLst>
                <a:path w="35691" h="19863" extrusionOk="0">
                  <a:moveTo>
                    <a:pt x="1" y="1"/>
                  </a:moveTo>
                  <a:cubicBezTo>
                    <a:pt x="1" y="126"/>
                    <a:pt x="76" y="201"/>
                    <a:pt x="151" y="276"/>
                  </a:cubicBezTo>
                  <a:cubicBezTo>
                    <a:pt x="602" y="727"/>
                    <a:pt x="1128" y="1078"/>
                    <a:pt x="1680" y="1404"/>
                  </a:cubicBezTo>
                  <a:cubicBezTo>
                    <a:pt x="2607" y="1955"/>
                    <a:pt x="3560" y="2432"/>
                    <a:pt x="4537" y="2858"/>
                  </a:cubicBezTo>
                  <a:cubicBezTo>
                    <a:pt x="7519" y="4186"/>
                    <a:pt x="10527" y="5489"/>
                    <a:pt x="13459" y="6893"/>
                  </a:cubicBezTo>
                  <a:cubicBezTo>
                    <a:pt x="14312" y="7319"/>
                    <a:pt x="15164" y="7720"/>
                    <a:pt x="16041" y="8121"/>
                  </a:cubicBezTo>
                  <a:cubicBezTo>
                    <a:pt x="16993" y="8572"/>
                    <a:pt x="17946" y="9048"/>
                    <a:pt x="18923" y="9499"/>
                  </a:cubicBezTo>
                  <a:cubicBezTo>
                    <a:pt x="19600" y="9825"/>
                    <a:pt x="20302" y="10151"/>
                    <a:pt x="20978" y="10477"/>
                  </a:cubicBezTo>
                  <a:cubicBezTo>
                    <a:pt x="21805" y="10878"/>
                    <a:pt x="22657" y="11279"/>
                    <a:pt x="23484" y="11705"/>
                  </a:cubicBezTo>
                  <a:cubicBezTo>
                    <a:pt x="24161" y="12056"/>
                    <a:pt x="24838" y="12457"/>
                    <a:pt x="25515" y="12833"/>
                  </a:cubicBezTo>
                  <a:cubicBezTo>
                    <a:pt x="26617" y="13459"/>
                    <a:pt x="27695" y="14161"/>
                    <a:pt x="28723" y="14913"/>
                  </a:cubicBezTo>
                  <a:cubicBezTo>
                    <a:pt x="29249" y="15314"/>
                    <a:pt x="29700" y="15790"/>
                    <a:pt x="30151" y="16241"/>
                  </a:cubicBezTo>
                  <a:cubicBezTo>
                    <a:pt x="30176" y="16266"/>
                    <a:pt x="30151" y="16316"/>
                    <a:pt x="30151" y="16367"/>
                  </a:cubicBezTo>
                  <a:cubicBezTo>
                    <a:pt x="30076" y="16342"/>
                    <a:pt x="30026" y="16342"/>
                    <a:pt x="29976" y="16316"/>
                  </a:cubicBezTo>
                  <a:cubicBezTo>
                    <a:pt x="29725" y="16191"/>
                    <a:pt x="29525" y="16066"/>
                    <a:pt x="29274" y="15941"/>
                  </a:cubicBezTo>
                  <a:cubicBezTo>
                    <a:pt x="27921" y="15264"/>
                    <a:pt x="26567" y="14587"/>
                    <a:pt x="25214" y="13910"/>
                  </a:cubicBezTo>
                  <a:cubicBezTo>
                    <a:pt x="24362" y="13459"/>
                    <a:pt x="23510" y="13008"/>
                    <a:pt x="22632" y="12582"/>
                  </a:cubicBezTo>
                  <a:cubicBezTo>
                    <a:pt x="21429" y="12006"/>
                    <a:pt x="20226" y="11429"/>
                    <a:pt x="19023" y="10828"/>
                  </a:cubicBezTo>
                  <a:cubicBezTo>
                    <a:pt x="17996" y="10326"/>
                    <a:pt x="16968" y="9800"/>
                    <a:pt x="15916" y="9299"/>
                  </a:cubicBezTo>
                  <a:cubicBezTo>
                    <a:pt x="14286" y="8547"/>
                    <a:pt x="12682" y="7770"/>
                    <a:pt x="11103" y="6943"/>
                  </a:cubicBezTo>
                  <a:cubicBezTo>
                    <a:pt x="10903" y="6843"/>
                    <a:pt x="10702" y="6742"/>
                    <a:pt x="10477" y="6667"/>
                  </a:cubicBezTo>
                  <a:cubicBezTo>
                    <a:pt x="10427" y="6642"/>
                    <a:pt x="10377" y="6642"/>
                    <a:pt x="10276" y="6642"/>
                  </a:cubicBezTo>
                  <a:cubicBezTo>
                    <a:pt x="10377" y="6868"/>
                    <a:pt x="10552" y="6893"/>
                    <a:pt x="10702" y="6968"/>
                  </a:cubicBezTo>
                  <a:cubicBezTo>
                    <a:pt x="12081" y="7720"/>
                    <a:pt x="13484" y="8422"/>
                    <a:pt x="14863" y="9148"/>
                  </a:cubicBezTo>
                  <a:cubicBezTo>
                    <a:pt x="15790" y="9625"/>
                    <a:pt x="16718" y="10101"/>
                    <a:pt x="17645" y="10552"/>
                  </a:cubicBezTo>
                  <a:cubicBezTo>
                    <a:pt x="18873" y="11204"/>
                    <a:pt x="20126" y="11830"/>
                    <a:pt x="21354" y="12482"/>
                  </a:cubicBezTo>
                  <a:cubicBezTo>
                    <a:pt x="23334" y="13534"/>
                    <a:pt x="25339" y="14612"/>
                    <a:pt x="27319" y="15665"/>
                  </a:cubicBezTo>
                  <a:cubicBezTo>
                    <a:pt x="28497" y="16291"/>
                    <a:pt x="29675" y="16943"/>
                    <a:pt x="30878" y="17469"/>
                  </a:cubicBezTo>
                  <a:cubicBezTo>
                    <a:pt x="31053" y="17545"/>
                    <a:pt x="31204" y="17670"/>
                    <a:pt x="31254" y="17870"/>
                  </a:cubicBezTo>
                  <a:cubicBezTo>
                    <a:pt x="31354" y="18146"/>
                    <a:pt x="31505" y="18447"/>
                    <a:pt x="31555" y="18748"/>
                  </a:cubicBezTo>
                  <a:cubicBezTo>
                    <a:pt x="31630" y="19073"/>
                    <a:pt x="31730" y="19424"/>
                    <a:pt x="31630" y="19775"/>
                  </a:cubicBezTo>
                  <a:cubicBezTo>
                    <a:pt x="31956" y="19800"/>
                    <a:pt x="32256" y="19825"/>
                    <a:pt x="32557" y="19850"/>
                  </a:cubicBezTo>
                  <a:cubicBezTo>
                    <a:pt x="32672" y="19859"/>
                    <a:pt x="32785" y="19863"/>
                    <a:pt x="32896" y="19863"/>
                  </a:cubicBezTo>
                  <a:cubicBezTo>
                    <a:pt x="33446" y="19863"/>
                    <a:pt x="33966" y="19762"/>
                    <a:pt x="34487" y="19575"/>
                  </a:cubicBezTo>
                  <a:cubicBezTo>
                    <a:pt x="34788" y="19449"/>
                    <a:pt x="35038" y="19299"/>
                    <a:pt x="35264" y="19073"/>
                  </a:cubicBezTo>
                  <a:cubicBezTo>
                    <a:pt x="35590" y="18773"/>
                    <a:pt x="35690" y="18397"/>
                    <a:pt x="35515" y="17996"/>
                  </a:cubicBezTo>
                  <a:cubicBezTo>
                    <a:pt x="35414" y="17770"/>
                    <a:pt x="35264" y="17545"/>
                    <a:pt x="35114" y="17344"/>
                  </a:cubicBezTo>
                  <a:cubicBezTo>
                    <a:pt x="34913" y="17093"/>
                    <a:pt x="34713" y="16868"/>
                    <a:pt x="34487" y="16642"/>
                  </a:cubicBezTo>
                  <a:cubicBezTo>
                    <a:pt x="34412" y="16567"/>
                    <a:pt x="34337" y="16517"/>
                    <a:pt x="34261" y="16442"/>
                  </a:cubicBezTo>
                  <a:cubicBezTo>
                    <a:pt x="33835" y="16116"/>
                    <a:pt x="33409" y="15790"/>
                    <a:pt x="32983" y="15464"/>
                  </a:cubicBezTo>
                  <a:cubicBezTo>
                    <a:pt x="31906" y="14712"/>
                    <a:pt x="30778" y="14061"/>
                    <a:pt x="29625" y="13434"/>
                  </a:cubicBezTo>
                  <a:cubicBezTo>
                    <a:pt x="27695" y="12407"/>
                    <a:pt x="25740" y="11454"/>
                    <a:pt x="23785" y="10527"/>
                  </a:cubicBezTo>
                  <a:cubicBezTo>
                    <a:pt x="21830" y="9600"/>
                    <a:pt x="19875" y="8647"/>
                    <a:pt x="17895" y="7745"/>
                  </a:cubicBezTo>
                  <a:cubicBezTo>
                    <a:pt x="14763" y="6367"/>
                    <a:pt x="11630" y="5038"/>
                    <a:pt x="8497" y="3660"/>
                  </a:cubicBezTo>
                  <a:cubicBezTo>
                    <a:pt x="6116" y="2632"/>
                    <a:pt x="3735" y="1580"/>
                    <a:pt x="1354" y="552"/>
                  </a:cubicBezTo>
                  <a:cubicBezTo>
                    <a:pt x="903" y="351"/>
                    <a:pt x="452" y="201"/>
                    <a:pt x="1" y="1"/>
                  </a:cubicBezTo>
                  <a:close/>
                </a:path>
              </a:pathLst>
            </a:custGeom>
            <a:solidFill>
              <a:srgbClr val="C2B9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794;p58"/>
            <p:cNvSpPr/>
            <p:nvPr/>
          </p:nvSpPr>
          <p:spPr>
            <a:xfrm>
              <a:off x="4255800" y="3136350"/>
              <a:ext cx="780725" cy="398175"/>
            </a:xfrm>
            <a:custGeom>
              <a:avLst/>
              <a:gdLst/>
              <a:ahLst/>
              <a:cxnLst/>
              <a:rect l="l" t="t" r="r" b="b"/>
              <a:pathLst>
                <a:path w="31229" h="15927" extrusionOk="0">
                  <a:moveTo>
                    <a:pt x="543" y="0"/>
                  </a:moveTo>
                  <a:cubicBezTo>
                    <a:pt x="378" y="0"/>
                    <a:pt x="240" y="102"/>
                    <a:pt x="75" y="312"/>
                  </a:cubicBezTo>
                  <a:cubicBezTo>
                    <a:pt x="25" y="387"/>
                    <a:pt x="25" y="463"/>
                    <a:pt x="0" y="538"/>
                  </a:cubicBezTo>
                  <a:cubicBezTo>
                    <a:pt x="727" y="1014"/>
                    <a:pt x="1479" y="1490"/>
                    <a:pt x="2206" y="1941"/>
                  </a:cubicBezTo>
                  <a:cubicBezTo>
                    <a:pt x="3183" y="2543"/>
                    <a:pt x="4136" y="3119"/>
                    <a:pt x="5088" y="3671"/>
                  </a:cubicBezTo>
                  <a:cubicBezTo>
                    <a:pt x="6090" y="4272"/>
                    <a:pt x="7093" y="4849"/>
                    <a:pt x="8095" y="5400"/>
                  </a:cubicBezTo>
                  <a:cubicBezTo>
                    <a:pt x="9324" y="6077"/>
                    <a:pt x="10552" y="6728"/>
                    <a:pt x="11780" y="7405"/>
                  </a:cubicBezTo>
                  <a:cubicBezTo>
                    <a:pt x="13183" y="8132"/>
                    <a:pt x="14562" y="8884"/>
                    <a:pt x="15965" y="9611"/>
                  </a:cubicBezTo>
                  <a:cubicBezTo>
                    <a:pt x="17419" y="10362"/>
                    <a:pt x="18847" y="11114"/>
                    <a:pt x="20276" y="11866"/>
                  </a:cubicBezTo>
                  <a:cubicBezTo>
                    <a:pt x="20953" y="12217"/>
                    <a:pt x="21629" y="12593"/>
                    <a:pt x="22306" y="12894"/>
                  </a:cubicBezTo>
                  <a:cubicBezTo>
                    <a:pt x="23534" y="13470"/>
                    <a:pt x="24737" y="14097"/>
                    <a:pt x="26015" y="14573"/>
                  </a:cubicBezTo>
                  <a:cubicBezTo>
                    <a:pt x="26742" y="14849"/>
                    <a:pt x="27469" y="15099"/>
                    <a:pt x="28196" y="15325"/>
                  </a:cubicBezTo>
                  <a:cubicBezTo>
                    <a:pt x="28697" y="15475"/>
                    <a:pt x="29198" y="15525"/>
                    <a:pt x="29700" y="15701"/>
                  </a:cubicBezTo>
                  <a:cubicBezTo>
                    <a:pt x="30101" y="15826"/>
                    <a:pt x="30552" y="15851"/>
                    <a:pt x="30978" y="15926"/>
                  </a:cubicBezTo>
                  <a:cubicBezTo>
                    <a:pt x="31053" y="15926"/>
                    <a:pt x="31153" y="15901"/>
                    <a:pt x="31228" y="15876"/>
                  </a:cubicBezTo>
                  <a:cubicBezTo>
                    <a:pt x="31128" y="15826"/>
                    <a:pt x="31053" y="15776"/>
                    <a:pt x="30953" y="15751"/>
                  </a:cubicBezTo>
                  <a:cubicBezTo>
                    <a:pt x="29825" y="15225"/>
                    <a:pt x="28672" y="14748"/>
                    <a:pt x="27544" y="14197"/>
                  </a:cubicBezTo>
                  <a:cubicBezTo>
                    <a:pt x="24311" y="12693"/>
                    <a:pt x="21153" y="11039"/>
                    <a:pt x="17970" y="9385"/>
                  </a:cubicBezTo>
                  <a:cubicBezTo>
                    <a:pt x="14938" y="7806"/>
                    <a:pt x="11905" y="6202"/>
                    <a:pt x="8872" y="4573"/>
                  </a:cubicBezTo>
                  <a:cubicBezTo>
                    <a:pt x="6567" y="3345"/>
                    <a:pt x="4236" y="2117"/>
                    <a:pt x="1980" y="763"/>
                  </a:cubicBezTo>
                  <a:cubicBezTo>
                    <a:pt x="1629" y="563"/>
                    <a:pt x="1278" y="337"/>
                    <a:pt x="928" y="137"/>
                  </a:cubicBezTo>
                  <a:cubicBezTo>
                    <a:pt x="776" y="46"/>
                    <a:pt x="654" y="0"/>
                    <a:pt x="5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795;p58"/>
            <p:cNvSpPr/>
            <p:nvPr/>
          </p:nvSpPr>
          <p:spPr>
            <a:xfrm>
              <a:off x="4284000" y="3106900"/>
              <a:ext cx="458025" cy="239925"/>
            </a:xfrm>
            <a:custGeom>
              <a:avLst/>
              <a:gdLst/>
              <a:ahLst/>
              <a:cxnLst/>
              <a:rect l="l" t="t" r="r" b="b"/>
              <a:pathLst>
                <a:path w="18321" h="9597" extrusionOk="0">
                  <a:moveTo>
                    <a:pt x="141" y="0"/>
                  </a:moveTo>
                  <a:cubicBezTo>
                    <a:pt x="111" y="0"/>
                    <a:pt x="67" y="12"/>
                    <a:pt x="0" y="12"/>
                  </a:cubicBezTo>
                  <a:cubicBezTo>
                    <a:pt x="125" y="187"/>
                    <a:pt x="301" y="237"/>
                    <a:pt x="451" y="312"/>
                  </a:cubicBezTo>
                  <a:cubicBezTo>
                    <a:pt x="1529" y="889"/>
                    <a:pt x="2607" y="1465"/>
                    <a:pt x="3684" y="2067"/>
                  </a:cubicBezTo>
                  <a:cubicBezTo>
                    <a:pt x="4762" y="2668"/>
                    <a:pt x="5815" y="3295"/>
                    <a:pt x="6892" y="3896"/>
                  </a:cubicBezTo>
                  <a:cubicBezTo>
                    <a:pt x="7569" y="4297"/>
                    <a:pt x="8246" y="4673"/>
                    <a:pt x="8947" y="5024"/>
                  </a:cubicBezTo>
                  <a:cubicBezTo>
                    <a:pt x="10075" y="5651"/>
                    <a:pt x="11228" y="6227"/>
                    <a:pt x="12356" y="6854"/>
                  </a:cubicBezTo>
                  <a:cubicBezTo>
                    <a:pt x="13459" y="7455"/>
                    <a:pt x="14587" y="8032"/>
                    <a:pt x="15739" y="8558"/>
                  </a:cubicBezTo>
                  <a:cubicBezTo>
                    <a:pt x="16516" y="8884"/>
                    <a:pt x="17318" y="9235"/>
                    <a:pt x="18095" y="9586"/>
                  </a:cubicBezTo>
                  <a:cubicBezTo>
                    <a:pt x="18112" y="9594"/>
                    <a:pt x="18132" y="9597"/>
                    <a:pt x="18153" y="9597"/>
                  </a:cubicBezTo>
                  <a:cubicBezTo>
                    <a:pt x="18196" y="9597"/>
                    <a:pt x="18246" y="9586"/>
                    <a:pt x="18296" y="9586"/>
                  </a:cubicBezTo>
                  <a:cubicBezTo>
                    <a:pt x="18296" y="9535"/>
                    <a:pt x="18296" y="9510"/>
                    <a:pt x="18321" y="9485"/>
                  </a:cubicBezTo>
                  <a:cubicBezTo>
                    <a:pt x="18221" y="9435"/>
                    <a:pt x="18145" y="9360"/>
                    <a:pt x="18070" y="9310"/>
                  </a:cubicBezTo>
                  <a:cubicBezTo>
                    <a:pt x="16692" y="8583"/>
                    <a:pt x="15313" y="7856"/>
                    <a:pt x="13935" y="7129"/>
                  </a:cubicBezTo>
                  <a:cubicBezTo>
                    <a:pt x="12732" y="6503"/>
                    <a:pt x="11529" y="5901"/>
                    <a:pt x="10326" y="5275"/>
                  </a:cubicBezTo>
                  <a:cubicBezTo>
                    <a:pt x="8972" y="4548"/>
                    <a:pt x="7619" y="3821"/>
                    <a:pt x="6241" y="3119"/>
                  </a:cubicBezTo>
                  <a:cubicBezTo>
                    <a:pt x="5038" y="2468"/>
                    <a:pt x="3860" y="1841"/>
                    <a:pt x="2632" y="1215"/>
                  </a:cubicBezTo>
                  <a:cubicBezTo>
                    <a:pt x="1830" y="788"/>
                    <a:pt x="1003" y="387"/>
                    <a:pt x="175" y="12"/>
                  </a:cubicBezTo>
                  <a:cubicBezTo>
                    <a:pt x="167" y="3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796;p58"/>
            <p:cNvSpPr/>
            <p:nvPr/>
          </p:nvSpPr>
          <p:spPr>
            <a:xfrm>
              <a:off x="4864825" y="3411050"/>
              <a:ext cx="189875" cy="98500"/>
            </a:xfrm>
            <a:custGeom>
              <a:avLst/>
              <a:gdLst/>
              <a:ahLst/>
              <a:cxnLst/>
              <a:rect l="l" t="t" r="r" b="b"/>
              <a:pathLst>
                <a:path w="7595" h="3940" extrusionOk="0">
                  <a:moveTo>
                    <a:pt x="50" y="1"/>
                  </a:moveTo>
                  <a:lnTo>
                    <a:pt x="0" y="101"/>
                  </a:lnTo>
                  <a:cubicBezTo>
                    <a:pt x="75" y="151"/>
                    <a:pt x="176" y="201"/>
                    <a:pt x="251" y="252"/>
                  </a:cubicBezTo>
                  <a:cubicBezTo>
                    <a:pt x="702" y="477"/>
                    <a:pt x="1178" y="728"/>
                    <a:pt x="1629" y="953"/>
                  </a:cubicBezTo>
                  <a:cubicBezTo>
                    <a:pt x="3133" y="1755"/>
                    <a:pt x="4612" y="2608"/>
                    <a:pt x="6166" y="3334"/>
                  </a:cubicBezTo>
                  <a:cubicBezTo>
                    <a:pt x="6567" y="3510"/>
                    <a:pt x="6968" y="3710"/>
                    <a:pt x="7369" y="3911"/>
                  </a:cubicBezTo>
                  <a:cubicBezTo>
                    <a:pt x="7403" y="3922"/>
                    <a:pt x="7444" y="3939"/>
                    <a:pt x="7482" y="3939"/>
                  </a:cubicBezTo>
                  <a:cubicBezTo>
                    <a:pt x="7526" y="3939"/>
                    <a:pt x="7567" y="3916"/>
                    <a:pt x="7594" y="3836"/>
                  </a:cubicBezTo>
                  <a:cubicBezTo>
                    <a:pt x="5288" y="2357"/>
                    <a:pt x="2757" y="1304"/>
                    <a:pt x="326" y="101"/>
                  </a:cubicBezTo>
                  <a:cubicBezTo>
                    <a:pt x="226" y="76"/>
                    <a:pt x="126" y="5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797;p58"/>
            <p:cNvSpPr/>
            <p:nvPr/>
          </p:nvSpPr>
          <p:spPr>
            <a:xfrm>
              <a:off x="4249525" y="2394775"/>
              <a:ext cx="1575225" cy="1243525"/>
            </a:xfrm>
            <a:custGeom>
              <a:avLst/>
              <a:gdLst/>
              <a:ahLst/>
              <a:cxnLst/>
              <a:rect l="l" t="t" r="r" b="b"/>
              <a:pathLst>
                <a:path w="63009" h="49741" extrusionOk="0">
                  <a:moveTo>
                    <a:pt x="60602" y="0"/>
                  </a:moveTo>
                  <a:cubicBezTo>
                    <a:pt x="60452" y="75"/>
                    <a:pt x="60427" y="201"/>
                    <a:pt x="60402" y="326"/>
                  </a:cubicBezTo>
                  <a:cubicBezTo>
                    <a:pt x="60327" y="702"/>
                    <a:pt x="60277" y="1078"/>
                    <a:pt x="60201" y="1429"/>
                  </a:cubicBezTo>
                  <a:cubicBezTo>
                    <a:pt x="60176" y="1554"/>
                    <a:pt x="60176" y="1679"/>
                    <a:pt x="60051" y="1729"/>
                  </a:cubicBezTo>
                  <a:cubicBezTo>
                    <a:pt x="60026" y="1955"/>
                    <a:pt x="59976" y="2181"/>
                    <a:pt x="59851" y="2356"/>
                  </a:cubicBezTo>
                  <a:cubicBezTo>
                    <a:pt x="59775" y="2481"/>
                    <a:pt x="59725" y="2607"/>
                    <a:pt x="59675" y="2732"/>
                  </a:cubicBezTo>
                  <a:cubicBezTo>
                    <a:pt x="59750" y="2807"/>
                    <a:pt x="59750" y="2907"/>
                    <a:pt x="59725" y="3008"/>
                  </a:cubicBezTo>
                  <a:cubicBezTo>
                    <a:pt x="59650" y="3258"/>
                    <a:pt x="59575" y="3484"/>
                    <a:pt x="59500" y="3709"/>
                  </a:cubicBezTo>
                  <a:cubicBezTo>
                    <a:pt x="59324" y="4186"/>
                    <a:pt x="59174" y="4687"/>
                    <a:pt x="58998" y="5163"/>
                  </a:cubicBezTo>
                  <a:cubicBezTo>
                    <a:pt x="58773" y="5790"/>
                    <a:pt x="58522" y="6366"/>
                    <a:pt x="58297" y="6993"/>
                  </a:cubicBezTo>
                  <a:cubicBezTo>
                    <a:pt x="57996" y="7895"/>
                    <a:pt x="57595" y="8747"/>
                    <a:pt x="57244" y="9624"/>
                  </a:cubicBezTo>
                  <a:cubicBezTo>
                    <a:pt x="56868" y="10476"/>
                    <a:pt x="56467" y="11329"/>
                    <a:pt x="56066" y="12206"/>
                  </a:cubicBezTo>
                  <a:cubicBezTo>
                    <a:pt x="55790" y="12807"/>
                    <a:pt x="55515" y="13434"/>
                    <a:pt x="55239" y="14035"/>
                  </a:cubicBezTo>
                  <a:cubicBezTo>
                    <a:pt x="54663" y="15238"/>
                    <a:pt x="54086" y="16466"/>
                    <a:pt x="53510" y="17669"/>
                  </a:cubicBezTo>
                  <a:cubicBezTo>
                    <a:pt x="52908" y="18897"/>
                    <a:pt x="52307" y="20151"/>
                    <a:pt x="51680" y="21379"/>
                  </a:cubicBezTo>
                  <a:cubicBezTo>
                    <a:pt x="51304" y="22181"/>
                    <a:pt x="50878" y="22983"/>
                    <a:pt x="50477" y="23760"/>
                  </a:cubicBezTo>
                  <a:cubicBezTo>
                    <a:pt x="49876" y="24963"/>
                    <a:pt x="49249" y="26166"/>
                    <a:pt x="48622" y="27344"/>
                  </a:cubicBezTo>
                  <a:cubicBezTo>
                    <a:pt x="47870" y="28747"/>
                    <a:pt x="47094" y="30126"/>
                    <a:pt x="46342" y="31529"/>
                  </a:cubicBezTo>
                  <a:cubicBezTo>
                    <a:pt x="45540" y="33033"/>
                    <a:pt x="44662" y="34537"/>
                    <a:pt x="43785" y="36015"/>
                  </a:cubicBezTo>
                  <a:cubicBezTo>
                    <a:pt x="43484" y="36517"/>
                    <a:pt x="43184" y="37018"/>
                    <a:pt x="42858" y="37519"/>
                  </a:cubicBezTo>
                  <a:cubicBezTo>
                    <a:pt x="42482" y="38121"/>
                    <a:pt x="42056" y="38697"/>
                    <a:pt x="41655" y="39324"/>
                  </a:cubicBezTo>
                  <a:cubicBezTo>
                    <a:pt x="40928" y="40451"/>
                    <a:pt x="40101" y="41504"/>
                    <a:pt x="39199" y="42507"/>
                  </a:cubicBezTo>
                  <a:cubicBezTo>
                    <a:pt x="38848" y="42858"/>
                    <a:pt x="38497" y="43208"/>
                    <a:pt x="38121" y="43559"/>
                  </a:cubicBezTo>
                  <a:cubicBezTo>
                    <a:pt x="38347" y="43785"/>
                    <a:pt x="38547" y="44010"/>
                    <a:pt x="38748" y="44261"/>
                  </a:cubicBezTo>
                  <a:cubicBezTo>
                    <a:pt x="38898" y="44462"/>
                    <a:pt x="39048" y="44687"/>
                    <a:pt x="39149" y="44913"/>
                  </a:cubicBezTo>
                  <a:cubicBezTo>
                    <a:pt x="39324" y="45314"/>
                    <a:pt x="39224" y="45690"/>
                    <a:pt x="38898" y="45990"/>
                  </a:cubicBezTo>
                  <a:cubicBezTo>
                    <a:pt x="38672" y="46216"/>
                    <a:pt x="38422" y="46366"/>
                    <a:pt x="38121" y="46492"/>
                  </a:cubicBezTo>
                  <a:cubicBezTo>
                    <a:pt x="37600" y="46679"/>
                    <a:pt x="37080" y="46780"/>
                    <a:pt x="36530" y="46780"/>
                  </a:cubicBezTo>
                  <a:cubicBezTo>
                    <a:pt x="36419" y="46780"/>
                    <a:pt x="36306" y="46776"/>
                    <a:pt x="36191" y="46767"/>
                  </a:cubicBezTo>
                  <a:cubicBezTo>
                    <a:pt x="35890" y="46742"/>
                    <a:pt x="35590" y="46717"/>
                    <a:pt x="35264" y="46692"/>
                  </a:cubicBezTo>
                  <a:cubicBezTo>
                    <a:pt x="34662" y="46617"/>
                    <a:pt x="34086" y="46441"/>
                    <a:pt x="33510" y="46266"/>
                  </a:cubicBezTo>
                  <a:cubicBezTo>
                    <a:pt x="32833" y="46040"/>
                    <a:pt x="32156" y="45790"/>
                    <a:pt x="31479" y="45539"/>
                  </a:cubicBezTo>
                  <a:cubicBezTo>
                    <a:pt x="31404" y="45564"/>
                    <a:pt x="31304" y="45589"/>
                    <a:pt x="31229" y="45589"/>
                  </a:cubicBezTo>
                  <a:cubicBezTo>
                    <a:pt x="30803" y="45514"/>
                    <a:pt x="30352" y="45489"/>
                    <a:pt x="29951" y="45364"/>
                  </a:cubicBezTo>
                  <a:cubicBezTo>
                    <a:pt x="29449" y="45188"/>
                    <a:pt x="28948" y="45138"/>
                    <a:pt x="28447" y="44988"/>
                  </a:cubicBezTo>
                  <a:cubicBezTo>
                    <a:pt x="27720" y="44762"/>
                    <a:pt x="26993" y="44512"/>
                    <a:pt x="26266" y="44236"/>
                  </a:cubicBezTo>
                  <a:cubicBezTo>
                    <a:pt x="24988" y="43760"/>
                    <a:pt x="23785" y="43133"/>
                    <a:pt x="22557" y="42557"/>
                  </a:cubicBezTo>
                  <a:cubicBezTo>
                    <a:pt x="21880" y="42256"/>
                    <a:pt x="21204" y="41880"/>
                    <a:pt x="20527" y="41529"/>
                  </a:cubicBezTo>
                  <a:cubicBezTo>
                    <a:pt x="19098" y="40777"/>
                    <a:pt x="17670" y="40025"/>
                    <a:pt x="16216" y="39274"/>
                  </a:cubicBezTo>
                  <a:cubicBezTo>
                    <a:pt x="14813" y="38547"/>
                    <a:pt x="13434" y="37795"/>
                    <a:pt x="12031" y="37068"/>
                  </a:cubicBezTo>
                  <a:cubicBezTo>
                    <a:pt x="10803" y="36391"/>
                    <a:pt x="9575" y="35740"/>
                    <a:pt x="8346" y="35063"/>
                  </a:cubicBezTo>
                  <a:cubicBezTo>
                    <a:pt x="7344" y="34512"/>
                    <a:pt x="6341" y="33935"/>
                    <a:pt x="5339" y="33334"/>
                  </a:cubicBezTo>
                  <a:cubicBezTo>
                    <a:pt x="4387" y="32782"/>
                    <a:pt x="3434" y="32206"/>
                    <a:pt x="2457" y="31604"/>
                  </a:cubicBezTo>
                  <a:cubicBezTo>
                    <a:pt x="1730" y="31153"/>
                    <a:pt x="978" y="30677"/>
                    <a:pt x="251" y="30201"/>
                  </a:cubicBezTo>
                  <a:cubicBezTo>
                    <a:pt x="1" y="30602"/>
                    <a:pt x="1" y="31053"/>
                    <a:pt x="1" y="31504"/>
                  </a:cubicBezTo>
                  <a:cubicBezTo>
                    <a:pt x="126" y="31579"/>
                    <a:pt x="226" y="31654"/>
                    <a:pt x="326" y="31705"/>
                  </a:cubicBezTo>
                  <a:cubicBezTo>
                    <a:pt x="1179" y="32181"/>
                    <a:pt x="2031" y="32657"/>
                    <a:pt x="2908" y="33133"/>
                  </a:cubicBezTo>
                  <a:cubicBezTo>
                    <a:pt x="7494" y="35690"/>
                    <a:pt x="12131" y="38196"/>
                    <a:pt x="16818" y="40602"/>
                  </a:cubicBezTo>
                  <a:cubicBezTo>
                    <a:pt x="19600" y="42030"/>
                    <a:pt x="22382" y="43434"/>
                    <a:pt x="25164" y="44863"/>
                  </a:cubicBezTo>
                  <a:cubicBezTo>
                    <a:pt x="27269" y="45915"/>
                    <a:pt x="29374" y="47018"/>
                    <a:pt x="31504" y="47995"/>
                  </a:cubicBezTo>
                  <a:cubicBezTo>
                    <a:pt x="32808" y="48597"/>
                    <a:pt x="34161" y="49123"/>
                    <a:pt x="35515" y="49549"/>
                  </a:cubicBezTo>
                  <a:cubicBezTo>
                    <a:pt x="35892" y="49678"/>
                    <a:pt x="36265" y="49741"/>
                    <a:pt x="36633" y="49741"/>
                  </a:cubicBezTo>
                  <a:cubicBezTo>
                    <a:pt x="37194" y="49741"/>
                    <a:pt x="37742" y="49596"/>
                    <a:pt x="38271" y="49324"/>
                  </a:cubicBezTo>
                  <a:cubicBezTo>
                    <a:pt x="38723" y="49123"/>
                    <a:pt x="39099" y="48822"/>
                    <a:pt x="39449" y="48472"/>
                  </a:cubicBezTo>
                  <a:cubicBezTo>
                    <a:pt x="40251" y="47720"/>
                    <a:pt x="40928" y="46842"/>
                    <a:pt x="41530" y="45915"/>
                  </a:cubicBezTo>
                  <a:cubicBezTo>
                    <a:pt x="42231" y="44762"/>
                    <a:pt x="42958" y="43609"/>
                    <a:pt x="43585" y="42431"/>
                  </a:cubicBezTo>
                  <a:cubicBezTo>
                    <a:pt x="45314" y="39299"/>
                    <a:pt x="46993" y="36141"/>
                    <a:pt x="48672" y="32983"/>
                  </a:cubicBezTo>
                  <a:cubicBezTo>
                    <a:pt x="51855" y="26993"/>
                    <a:pt x="55013" y="21003"/>
                    <a:pt x="58046" y="14912"/>
                  </a:cubicBezTo>
                  <a:cubicBezTo>
                    <a:pt x="59224" y="12506"/>
                    <a:pt x="60452" y="10100"/>
                    <a:pt x="61505" y="7619"/>
                  </a:cubicBezTo>
                  <a:cubicBezTo>
                    <a:pt x="61755" y="7043"/>
                    <a:pt x="61956" y="6441"/>
                    <a:pt x="62181" y="5840"/>
                  </a:cubicBezTo>
                  <a:cubicBezTo>
                    <a:pt x="62582" y="5138"/>
                    <a:pt x="62808" y="4386"/>
                    <a:pt x="62933" y="3634"/>
                  </a:cubicBezTo>
                  <a:cubicBezTo>
                    <a:pt x="63008" y="3133"/>
                    <a:pt x="63008" y="2632"/>
                    <a:pt x="62708" y="2206"/>
                  </a:cubicBezTo>
                  <a:cubicBezTo>
                    <a:pt x="62632" y="2055"/>
                    <a:pt x="62582" y="1905"/>
                    <a:pt x="62507" y="1780"/>
                  </a:cubicBezTo>
                  <a:cubicBezTo>
                    <a:pt x="61981" y="1078"/>
                    <a:pt x="61354" y="476"/>
                    <a:pt x="6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798;p58"/>
            <p:cNvSpPr/>
            <p:nvPr/>
          </p:nvSpPr>
          <p:spPr>
            <a:xfrm>
              <a:off x="4308425" y="1996550"/>
              <a:ext cx="1456175" cy="1487225"/>
            </a:xfrm>
            <a:custGeom>
              <a:avLst/>
              <a:gdLst/>
              <a:ahLst/>
              <a:cxnLst/>
              <a:rect l="l" t="t" r="r" b="b"/>
              <a:pathLst>
                <a:path w="58247" h="59489" extrusionOk="0">
                  <a:moveTo>
                    <a:pt x="24349" y="6941"/>
                  </a:moveTo>
                  <a:cubicBezTo>
                    <a:pt x="24505" y="6941"/>
                    <a:pt x="24683" y="7017"/>
                    <a:pt x="24913" y="7132"/>
                  </a:cubicBezTo>
                  <a:cubicBezTo>
                    <a:pt x="29224" y="9262"/>
                    <a:pt x="33509" y="11368"/>
                    <a:pt x="37820" y="13498"/>
                  </a:cubicBezTo>
                  <a:cubicBezTo>
                    <a:pt x="41705" y="15428"/>
                    <a:pt x="45615" y="17358"/>
                    <a:pt x="49499" y="19288"/>
                  </a:cubicBezTo>
                  <a:cubicBezTo>
                    <a:pt x="49650" y="19363"/>
                    <a:pt x="49800" y="19413"/>
                    <a:pt x="49926" y="19513"/>
                  </a:cubicBezTo>
                  <a:cubicBezTo>
                    <a:pt x="50126" y="19638"/>
                    <a:pt x="50276" y="19839"/>
                    <a:pt x="50201" y="20165"/>
                  </a:cubicBezTo>
                  <a:cubicBezTo>
                    <a:pt x="50176" y="20265"/>
                    <a:pt x="50101" y="20440"/>
                    <a:pt x="50026" y="20591"/>
                  </a:cubicBezTo>
                  <a:cubicBezTo>
                    <a:pt x="48923" y="22646"/>
                    <a:pt x="47845" y="24701"/>
                    <a:pt x="46768" y="26781"/>
                  </a:cubicBezTo>
                  <a:cubicBezTo>
                    <a:pt x="46166" y="27934"/>
                    <a:pt x="45565" y="29112"/>
                    <a:pt x="44963" y="30265"/>
                  </a:cubicBezTo>
                  <a:cubicBezTo>
                    <a:pt x="44863" y="30440"/>
                    <a:pt x="44763" y="30616"/>
                    <a:pt x="44662" y="30766"/>
                  </a:cubicBezTo>
                  <a:cubicBezTo>
                    <a:pt x="44537" y="30923"/>
                    <a:pt x="44422" y="31001"/>
                    <a:pt x="44279" y="31001"/>
                  </a:cubicBezTo>
                  <a:cubicBezTo>
                    <a:pt x="44194" y="31001"/>
                    <a:pt x="44098" y="30973"/>
                    <a:pt x="43986" y="30917"/>
                  </a:cubicBezTo>
                  <a:cubicBezTo>
                    <a:pt x="42858" y="30340"/>
                    <a:pt x="41705" y="29764"/>
                    <a:pt x="40577" y="29187"/>
                  </a:cubicBezTo>
                  <a:cubicBezTo>
                    <a:pt x="34612" y="26180"/>
                    <a:pt x="28647" y="23172"/>
                    <a:pt x="22682" y="20165"/>
                  </a:cubicBezTo>
                  <a:cubicBezTo>
                    <a:pt x="21379" y="19513"/>
                    <a:pt x="20076" y="18836"/>
                    <a:pt x="18747" y="18185"/>
                  </a:cubicBezTo>
                  <a:cubicBezTo>
                    <a:pt x="18647" y="18135"/>
                    <a:pt x="18547" y="18085"/>
                    <a:pt x="18447" y="18009"/>
                  </a:cubicBezTo>
                  <a:cubicBezTo>
                    <a:pt x="18196" y="17834"/>
                    <a:pt x="18146" y="17658"/>
                    <a:pt x="18296" y="17383"/>
                  </a:cubicBezTo>
                  <a:cubicBezTo>
                    <a:pt x="18772" y="16506"/>
                    <a:pt x="19249" y="15628"/>
                    <a:pt x="19750" y="14751"/>
                  </a:cubicBezTo>
                  <a:cubicBezTo>
                    <a:pt x="21078" y="12345"/>
                    <a:pt x="22407" y="9914"/>
                    <a:pt x="23735" y="7483"/>
                  </a:cubicBezTo>
                  <a:cubicBezTo>
                    <a:pt x="23954" y="7089"/>
                    <a:pt x="24130" y="6941"/>
                    <a:pt x="24349" y="6941"/>
                  </a:cubicBezTo>
                  <a:close/>
                  <a:moveTo>
                    <a:pt x="12978" y="33391"/>
                  </a:moveTo>
                  <a:cubicBezTo>
                    <a:pt x="13153" y="33391"/>
                    <a:pt x="13329" y="33417"/>
                    <a:pt x="13509" y="33473"/>
                  </a:cubicBezTo>
                  <a:cubicBezTo>
                    <a:pt x="13985" y="33649"/>
                    <a:pt x="14286" y="33974"/>
                    <a:pt x="14462" y="34425"/>
                  </a:cubicBezTo>
                  <a:cubicBezTo>
                    <a:pt x="14712" y="34952"/>
                    <a:pt x="14737" y="35403"/>
                    <a:pt x="14612" y="36180"/>
                  </a:cubicBezTo>
                  <a:cubicBezTo>
                    <a:pt x="14412" y="37182"/>
                    <a:pt x="13935" y="38060"/>
                    <a:pt x="13158" y="38761"/>
                  </a:cubicBezTo>
                  <a:cubicBezTo>
                    <a:pt x="12858" y="39012"/>
                    <a:pt x="12532" y="39212"/>
                    <a:pt x="12181" y="39338"/>
                  </a:cubicBezTo>
                  <a:cubicBezTo>
                    <a:pt x="11958" y="39410"/>
                    <a:pt x="11741" y="39446"/>
                    <a:pt x="11535" y="39446"/>
                  </a:cubicBezTo>
                  <a:cubicBezTo>
                    <a:pt x="10814" y="39446"/>
                    <a:pt x="10223" y="39015"/>
                    <a:pt x="9950" y="38235"/>
                  </a:cubicBezTo>
                  <a:cubicBezTo>
                    <a:pt x="9800" y="37709"/>
                    <a:pt x="9800" y="37207"/>
                    <a:pt x="9900" y="36681"/>
                  </a:cubicBezTo>
                  <a:cubicBezTo>
                    <a:pt x="10076" y="35754"/>
                    <a:pt x="10477" y="34927"/>
                    <a:pt x="11178" y="34250"/>
                  </a:cubicBezTo>
                  <a:cubicBezTo>
                    <a:pt x="11504" y="33924"/>
                    <a:pt x="11880" y="33674"/>
                    <a:pt x="12331" y="33498"/>
                  </a:cubicBezTo>
                  <a:cubicBezTo>
                    <a:pt x="12552" y="33429"/>
                    <a:pt x="12764" y="33391"/>
                    <a:pt x="12978" y="33391"/>
                  </a:cubicBezTo>
                  <a:close/>
                  <a:moveTo>
                    <a:pt x="34052" y="43678"/>
                  </a:moveTo>
                  <a:cubicBezTo>
                    <a:pt x="34745" y="43678"/>
                    <a:pt x="35314" y="44093"/>
                    <a:pt x="35590" y="44801"/>
                  </a:cubicBezTo>
                  <a:cubicBezTo>
                    <a:pt x="35765" y="45328"/>
                    <a:pt x="35765" y="45854"/>
                    <a:pt x="35690" y="46405"/>
                  </a:cubicBezTo>
                  <a:cubicBezTo>
                    <a:pt x="35514" y="47333"/>
                    <a:pt x="35088" y="48160"/>
                    <a:pt x="34412" y="48837"/>
                  </a:cubicBezTo>
                  <a:cubicBezTo>
                    <a:pt x="34061" y="49213"/>
                    <a:pt x="33635" y="49513"/>
                    <a:pt x="33108" y="49639"/>
                  </a:cubicBezTo>
                  <a:cubicBezTo>
                    <a:pt x="32926" y="49688"/>
                    <a:pt x="32748" y="49712"/>
                    <a:pt x="32578" y="49712"/>
                  </a:cubicBezTo>
                  <a:cubicBezTo>
                    <a:pt x="31884" y="49712"/>
                    <a:pt x="31315" y="49311"/>
                    <a:pt x="31053" y="48586"/>
                  </a:cubicBezTo>
                  <a:cubicBezTo>
                    <a:pt x="30853" y="48060"/>
                    <a:pt x="30853" y="47533"/>
                    <a:pt x="30928" y="47007"/>
                  </a:cubicBezTo>
                  <a:cubicBezTo>
                    <a:pt x="31128" y="45954"/>
                    <a:pt x="31630" y="45052"/>
                    <a:pt x="32432" y="44350"/>
                  </a:cubicBezTo>
                  <a:cubicBezTo>
                    <a:pt x="32732" y="44075"/>
                    <a:pt x="33058" y="43874"/>
                    <a:pt x="33459" y="43774"/>
                  </a:cubicBezTo>
                  <a:cubicBezTo>
                    <a:pt x="33664" y="43709"/>
                    <a:pt x="33863" y="43678"/>
                    <a:pt x="34052" y="43678"/>
                  </a:cubicBezTo>
                  <a:close/>
                  <a:moveTo>
                    <a:pt x="24136" y="0"/>
                  </a:moveTo>
                  <a:cubicBezTo>
                    <a:pt x="23682" y="0"/>
                    <a:pt x="23247" y="147"/>
                    <a:pt x="22833" y="465"/>
                  </a:cubicBezTo>
                  <a:cubicBezTo>
                    <a:pt x="22281" y="891"/>
                    <a:pt x="21755" y="1368"/>
                    <a:pt x="21304" y="1919"/>
                  </a:cubicBezTo>
                  <a:cubicBezTo>
                    <a:pt x="20803" y="2521"/>
                    <a:pt x="20326" y="3147"/>
                    <a:pt x="19850" y="3749"/>
                  </a:cubicBezTo>
                  <a:cubicBezTo>
                    <a:pt x="19850" y="3799"/>
                    <a:pt x="19825" y="3849"/>
                    <a:pt x="19800" y="3899"/>
                  </a:cubicBezTo>
                  <a:cubicBezTo>
                    <a:pt x="18722" y="5478"/>
                    <a:pt x="17795" y="7132"/>
                    <a:pt x="16868" y="8786"/>
                  </a:cubicBezTo>
                  <a:cubicBezTo>
                    <a:pt x="16793" y="8937"/>
                    <a:pt x="16692" y="9062"/>
                    <a:pt x="16592" y="9212"/>
                  </a:cubicBezTo>
                  <a:cubicBezTo>
                    <a:pt x="16341" y="9714"/>
                    <a:pt x="16066" y="10190"/>
                    <a:pt x="15790" y="10691"/>
                  </a:cubicBezTo>
                  <a:cubicBezTo>
                    <a:pt x="15740" y="10816"/>
                    <a:pt x="15690" y="10942"/>
                    <a:pt x="15615" y="11067"/>
                  </a:cubicBezTo>
                  <a:cubicBezTo>
                    <a:pt x="14737" y="12696"/>
                    <a:pt x="13835" y="14350"/>
                    <a:pt x="12908" y="15979"/>
                  </a:cubicBezTo>
                  <a:cubicBezTo>
                    <a:pt x="12858" y="16130"/>
                    <a:pt x="12757" y="16255"/>
                    <a:pt x="12682" y="16380"/>
                  </a:cubicBezTo>
                  <a:cubicBezTo>
                    <a:pt x="12607" y="16506"/>
                    <a:pt x="12557" y="16631"/>
                    <a:pt x="12482" y="16756"/>
                  </a:cubicBezTo>
                  <a:cubicBezTo>
                    <a:pt x="11329" y="18836"/>
                    <a:pt x="10151" y="20942"/>
                    <a:pt x="8998" y="23022"/>
                  </a:cubicBezTo>
                  <a:cubicBezTo>
                    <a:pt x="8772" y="23448"/>
                    <a:pt x="8547" y="23849"/>
                    <a:pt x="8321" y="24250"/>
                  </a:cubicBezTo>
                  <a:cubicBezTo>
                    <a:pt x="8271" y="24350"/>
                    <a:pt x="8221" y="24425"/>
                    <a:pt x="8171" y="24526"/>
                  </a:cubicBezTo>
                  <a:cubicBezTo>
                    <a:pt x="6366" y="27659"/>
                    <a:pt x="4612" y="30841"/>
                    <a:pt x="2983" y="34075"/>
                  </a:cubicBezTo>
                  <a:cubicBezTo>
                    <a:pt x="2231" y="35578"/>
                    <a:pt x="1454" y="37057"/>
                    <a:pt x="828" y="38611"/>
                  </a:cubicBezTo>
                  <a:cubicBezTo>
                    <a:pt x="502" y="39388"/>
                    <a:pt x="251" y="40165"/>
                    <a:pt x="126" y="40992"/>
                  </a:cubicBezTo>
                  <a:cubicBezTo>
                    <a:pt x="0" y="41644"/>
                    <a:pt x="251" y="42145"/>
                    <a:pt x="752" y="42521"/>
                  </a:cubicBezTo>
                  <a:cubicBezTo>
                    <a:pt x="928" y="42646"/>
                    <a:pt x="1103" y="42746"/>
                    <a:pt x="1279" y="42847"/>
                  </a:cubicBezTo>
                  <a:cubicBezTo>
                    <a:pt x="1730" y="43047"/>
                    <a:pt x="2181" y="43197"/>
                    <a:pt x="2632" y="43398"/>
                  </a:cubicBezTo>
                  <a:cubicBezTo>
                    <a:pt x="5013" y="44426"/>
                    <a:pt x="7394" y="45478"/>
                    <a:pt x="9775" y="46531"/>
                  </a:cubicBezTo>
                  <a:cubicBezTo>
                    <a:pt x="12908" y="47884"/>
                    <a:pt x="16041" y="49213"/>
                    <a:pt x="19173" y="50591"/>
                  </a:cubicBezTo>
                  <a:cubicBezTo>
                    <a:pt x="21153" y="51493"/>
                    <a:pt x="23108" y="52446"/>
                    <a:pt x="25063" y="53373"/>
                  </a:cubicBezTo>
                  <a:cubicBezTo>
                    <a:pt x="27018" y="54300"/>
                    <a:pt x="28973" y="55253"/>
                    <a:pt x="30903" y="56280"/>
                  </a:cubicBezTo>
                  <a:cubicBezTo>
                    <a:pt x="32056" y="56907"/>
                    <a:pt x="33184" y="57558"/>
                    <a:pt x="34261" y="58310"/>
                  </a:cubicBezTo>
                  <a:cubicBezTo>
                    <a:pt x="34687" y="58636"/>
                    <a:pt x="35113" y="58962"/>
                    <a:pt x="35539" y="59288"/>
                  </a:cubicBezTo>
                  <a:cubicBezTo>
                    <a:pt x="35615" y="59363"/>
                    <a:pt x="35690" y="59413"/>
                    <a:pt x="35765" y="59488"/>
                  </a:cubicBezTo>
                  <a:cubicBezTo>
                    <a:pt x="36141" y="59137"/>
                    <a:pt x="36492" y="58787"/>
                    <a:pt x="36843" y="58436"/>
                  </a:cubicBezTo>
                  <a:cubicBezTo>
                    <a:pt x="37745" y="57433"/>
                    <a:pt x="38572" y="56380"/>
                    <a:pt x="39299" y="55253"/>
                  </a:cubicBezTo>
                  <a:cubicBezTo>
                    <a:pt x="39700" y="54626"/>
                    <a:pt x="40126" y="54050"/>
                    <a:pt x="40502" y="53448"/>
                  </a:cubicBezTo>
                  <a:cubicBezTo>
                    <a:pt x="40828" y="52947"/>
                    <a:pt x="41128" y="52446"/>
                    <a:pt x="41429" y="51944"/>
                  </a:cubicBezTo>
                  <a:cubicBezTo>
                    <a:pt x="42306" y="50466"/>
                    <a:pt x="43184" y="48962"/>
                    <a:pt x="43986" y="47458"/>
                  </a:cubicBezTo>
                  <a:cubicBezTo>
                    <a:pt x="44738" y="46055"/>
                    <a:pt x="45514" y="44676"/>
                    <a:pt x="46266" y="43273"/>
                  </a:cubicBezTo>
                  <a:cubicBezTo>
                    <a:pt x="46893" y="42095"/>
                    <a:pt x="47494" y="40892"/>
                    <a:pt x="48121" y="39689"/>
                  </a:cubicBezTo>
                  <a:cubicBezTo>
                    <a:pt x="48522" y="38912"/>
                    <a:pt x="48948" y="38110"/>
                    <a:pt x="49324" y="37308"/>
                  </a:cubicBezTo>
                  <a:cubicBezTo>
                    <a:pt x="49951" y="36080"/>
                    <a:pt x="50552" y="34826"/>
                    <a:pt x="51154" y="33598"/>
                  </a:cubicBezTo>
                  <a:cubicBezTo>
                    <a:pt x="51730" y="32395"/>
                    <a:pt x="52307" y="31167"/>
                    <a:pt x="52883" y="29964"/>
                  </a:cubicBezTo>
                  <a:cubicBezTo>
                    <a:pt x="53159" y="29363"/>
                    <a:pt x="53434" y="28736"/>
                    <a:pt x="53710" y="28135"/>
                  </a:cubicBezTo>
                  <a:cubicBezTo>
                    <a:pt x="54111" y="27283"/>
                    <a:pt x="54512" y="26405"/>
                    <a:pt x="54888" y="25553"/>
                  </a:cubicBezTo>
                  <a:cubicBezTo>
                    <a:pt x="55239" y="24676"/>
                    <a:pt x="55640" y="23824"/>
                    <a:pt x="55941" y="22922"/>
                  </a:cubicBezTo>
                  <a:cubicBezTo>
                    <a:pt x="56166" y="22295"/>
                    <a:pt x="56417" y="21719"/>
                    <a:pt x="56642" y="21092"/>
                  </a:cubicBezTo>
                  <a:cubicBezTo>
                    <a:pt x="56818" y="20616"/>
                    <a:pt x="56968" y="20115"/>
                    <a:pt x="57144" y="19638"/>
                  </a:cubicBezTo>
                  <a:cubicBezTo>
                    <a:pt x="57219" y="19413"/>
                    <a:pt x="57294" y="19187"/>
                    <a:pt x="57369" y="18937"/>
                  </a:cubicBezTo>
                  <a:cubicBezTo>
                    <a:pt x="57394" y="18836"/>
                    <a:pt x="57394" y="18736"/>
                    <a:pt x="57319" y="18661"/>
                  </a:cubicBezTo>
                  <a:cubicBezTo>
                    <a:pt x="57144" y="18962"/>
                    <a:pt x="56993" y="19262"/>
                    <a:pt x="56818" y="19563"/>
                  </a:cubicBezTo>
                  <a:cubicBezTo>
                    <a:pt x="56191" y="20766"/>
                    <a:pt x="55565" y="21994"/>
                    <a:pt x="54938" y="23197"/>
                  </a:cubicBezTo>
                  <a:cubicBezTo>
                    <a:pt x="54462" y="24075"/>
                    <a:pt x="53986" y="24952"/>
                    <a:pt x="53535" y="25854"/>
                  </a:cubicBezTo>
                  <a:cubicBezTo>
                    <a:pt x="53058" y="26756"/>
                    <a:pt x="52582" y="27684"/>
                    <a:pt x="52081" y="28586"/>
                  </a:cubicBezTo>
                  <a:cubicBezTo>
                    <a:pt x="51630" y="29488"/>
                    <a:pt x="51154" y="30365"/>
                    <a:pt x="50702" y="31242"/>
                  </a:cubicBezTo>
                  <a:cubicBezTo>
                    <a:pt x="50176" y="32245"/>
                    <a:pt x="49650" y="33222"/>
                    <a:pt x="49124" y="34225"/>
                  </a:cubicBezTo>
                  <a:cubicBezTo>
                    <a:pt x="48647" y="35127"/>
                    <a:pt x="48171" y="36055"/>
                    <a:pt x="47695" y="36982"/>
                  </a:cubicBezTo>
                  <a:cubicBezTo>
                    <a:pt x="47219" y="37859"/>
                    <a:pt x="46768" y="38736"/>
                    <a:pt x="46291" y="39639"/>
                  </a:cubicBezTo>
                  <a:cubicBezTo>
                    <a:pt x="45815" y="40541"/>
                    <a:pt x="45339" y="41468"/>
                    <a:pt x="44863" y="42370"/>
                  </a:cubicBezTo>
                  <a:cubicBezTo>
                    <a:pt x="44337" y="43348"/>
                    <a:pt x="43835" y="44325"/>
                    <a:pt x="43309" y="45303"/>
                  </a:cubicBezTo>
                  <a:cubicBezTo>
                    <a:pt x="42833" y="46230"/>
                    <a:pt x="42332" y="47182"/>
                    <a:pt x="41855" y="48110"/>
                  </a:cubicBezTo>
                  <a:cubicBezTo>
                    <a:pt x="41404" y="48962"/>
                    <a:pt x="40928" y="49839"/>
                    <a:pt x="40477" y="50716"/>
                  </a:cubicBezTo>
                  <a:cubicBezTo>
                    <a:pt x="40001" y="51644"/>
                    <a:pt x="39499" y="52571"/>
                    <a:pt x="39023" y="53498"/>
                  </a:cubicBezTo>
                  <a:cubicBezTo>
                    <a:pt x="38522" y="54476"/>
                    <a:pt x="37996" y="55428"/>
                    <a:pt x="37494" y="56380"/>
                  </a:cubicBezTo>
                  <a:cubicBezTo>
                    <a:pt x="37319" y="56731"/>
                    <a:pt x="37169" y="57057"/>
                    <a:pt x="36993" y="57408"/>
                  </a:cubicBezTo>
                  <a:cubicBezTo>
                    <a:pt x="36918" y="57533"/>
                    <a:pt x="36818" y="57659"/>
                    <a:pt x="36717" y="57784"/>
                  </a:cubicBezTo>
                  <a:cubicBezTo>
                    <a:pt x="36638" y="57850"/>
                    <a:pt x="36545" y="57881"/>
                    <a:pt x="36456" y="57881"/>
                  </a:cubicBezTo>
                  <a:cubicBezTo>
                    <a:pt x="36376" y="57881"/>
                    <a:pt x="36300" y="57856"/>
                    <a:pt x="36241" y="57809"/>
                  </a:cubicBezTo>
                  <a:cubicBezTo>
                    <a:pt x="36116" y="57709"/>
                    <a:pt x="36041" y="57483"/>
                    <a:pt x="36091" y="57333"/>
                  </a:cubicBezTo>
                  <a:cubicBezTo>
                    <a:pt x="36141" y="57258"/>
                    <a:pt x="36166" y="57182"/>
                    <a:pt x="36216" y="57107"/>
                  </a:cubicBezTo>
                  <a:cubicBezTo>
                    <a:pt x="36793" y="56005"/>
                    <a:pt x="37369" y="54902"/>
                    <a:pt x="37946" y="53824"/>
                  </a:cubicBezTo>
                  <a:cubicBezTo>
                    <a:pt x="38522" y="52721"/>
                    <a:pt x="39098" y="51619"/>
                    <a:pt x="39675" y="50516"/>
                  </a:cubicBezTo>
                  <a:cubicBezTo>
                    <a:pt x="40126" y="49664"/>
                    <a:pt x="40577" y="48812"/>
                    <a:pt x="41028" y="47959"/>
                  </a:cubicBezTo>
                  <a:cubicBezTo>
                    <a:pt x="41530" y="47007"/>
                    <a:pt x="42031" y="46055"/>
                    <a:pt x="42507" y="45102"/>
                  </a:cubicBezTo>
                  <a:cubicBezTo>
                    <a:pt x="42958" y="44250"/>
                    <a:pt x="43409" y="43398"/>
                    <a:pt x="43860" y="42546"/>
                  </a:cubicBezTo>
                  <a:cubicBezTo>
                    <a:pt x="44412" y="41518"/>
                    <a:pt x="44963" y="40466"/>
                    <a:pt x="45489" y="39438"/>
                  </a:cubicBezTo>
                  <a:cubicBezTo>
                    <a:pt x="45966" y="38561"/>
                    <a:pt x="46417" y="37709"/>
                    <a:pt x="46868" y="36832"/>
                  </a:cubicBezTo>
                  <a:cubicBezTo>
                    <a:pt x="47369" y="35904"/>
                    <a:pt x="47845" y="34952"/>
                    <a:pt x="48347" y="34024"/>
                  </a:cubicBezTo>
                  <a:cubicBezTo>
                    <a:pt x="48798" y="33172"/>
                    <a:pt x="49249" y="32295"/>
                    <a:pt x="49700" y="31418"/>
                  </a:cubicBezTo>
                  <a:cubicBezTo>
                    <a:pt x="50201" y="30516"/>
                    <a:pt x="50677" y="29588"/>
                    <a:pt x="51154" y="28661"/>
                  </a:cubicBezTo>
                  <a:cubicBezTo>
                    <a:pt x="51680" y="27684"/>
                    <a:pt x="52181" y="26681"/>
                    <a:pt x="52708" y="25704"/>
                  </a:cubicBezTo>
                  <a:cubicBezTo>
                    <a:pt x="53184" y="24776"/>
                    <a:pt x="53660" y="23874"/>
                    <a:pt x="54161" y="22947"/>
                  </a:cubicBezTo>
                  <a:cubicBezTo>
                    <a:pt x="54612" y="22070"/>
                    <a:pt x="55088" y="21167"/>
                    <a:pt x="55540" y="20290"/>
                  </a:cubicBezTo>
                  <a:cubicBezTo>
                    <a:pt x="55916" y="19588"/>
                    <a:pt x="56291" y="18887"/>
                    <a:pt x="56642" y="18185"/>
                  </a:cubicBezTo>
                  <a:cubicBezTo>
                    <a:pt x="56692" y="18085"/>
                    <a:pt x="56768" y="17959"/>
                    <a:pt x="56818" y="17859"/>
                  </a:cubicBezTo>
                  <a:cubicBezTo>
                    <a:pt x="56963" y="17598"/>
                    <a:pt x="57074" y="17480"/>
                    <a:pt x="57235" y="17480"/>
                  </a:cubicBezTo>
                  <a:cubicBezTo>
                    <a:pt x="57352" y="17480"/>
                    <a:pt x="57494" y="17542"/>
                    <a:pt x="57695" y="17658"/>
                  </a:cubicBezTo>
                  <a:cubicBezTo>
                    <a:pt x="57820" y="17608"/>
                    <a:pt x="57820" y="17483"/>
                    <a:pt x="57845" y="17358"/>
                  </a:cubicBezTo>
                  <a:cubicBezTo>
                    <a:pt x="57921" y="17007"/>
                    <a:pt x="57971" y="16631"/>
                    <a:pt x="58046" y="16255"/>
                  </a:cubicBezTo>
                  <a:cubicBezTo>
                    <a:pt x="58071" y="16130"/>
                    <a:pt x="58096" y="16004"/>
                    <a:pt x="58246" y="15929"/>
                  </a:cubicBezTo>
                  <a:cubicBezTo>
                    <a:pt x="58171" y="15879"/>
                    <a:pt x="58096" y="15804"/>
                    <a:pt x="58021" y="15754"/>
                  </a:cubicBezTo>
                  <a:cubicBezTo>
                    <a:pt x="57244" y="15277"/>
                    <a:pt x="56492" y="14826"/>
                    <a:pt x="55740" y="14375"/>
                  </a:cubicBezTo>
                  <a:cubicBezTo>
                    <a:pt x="55439" y="14200"/>
                    <a:pt x="55164" y="14074"/>
                    <a:pt x="54863" y="13924"/>
                  </a:cubicBezTo>
                  <a:cubicBezTo>
                    <a:pt x="54662" y="13824"/>
                    <a:pt x="54487" y="13699"/>
                    <a:pt x="54286" y="13598"/>
                  </a:cubicBezTo>
                  <a:cubicBezTo>
                    <a:pt x="52432" y="12696"/>
                    <a:pt x="50602" y="11769"/>
                    <a:pt x="48748" y="10892"/>
                  </a:cubicBezTo>
                  <a:cubicBezTo>
                    <a:pt x="45890" y="9538"/>
                    <a:pt x="43058" y="8160"/>
                    <a:pt x="40176" y="6856"/>
                  </a:cubicBezTo>
                  <a:cubicBezTo>
                    <a:pt x="36216" y="5027"/>
                    <a:pt x="32206" y="3222"/>
                    <a:pt x="28221" y="1418"/>
                  </a:cubicBezTo>
                  <a:cubicBezTo>
                    <a:pt x="27143" y="942"/>
                    <a:pt x="26066" y="465"/>
                    <a:pt x="24938" y="140"/>
                  </a:cubicBezTo>
                  <a:cubicBezTo>
                    <a:pt x="24664" y="48"/>
                    <a:pt x="24397" y="0"/>
                    <a:pt x="24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799;p58"/>
            <p:cNvSpPr/>
            <p:nvPr/>
          </p:nvSpPr>
          <p:spPr>
            <a:xfrm>
              <a:off x="4486375" y="2037700"/>
              <a:ext cx="1167325" cy="1292550"/>
            </a:xfrm>
            <a:custGeom>
              <a:avLst/>
              <a:gdLst/>
              <a:ahLst/>
              <a:cxnLst/>
              <a:rect l="l" t="t" r="r" b="b"/>
              <a:pathLst>
                <a:path w="46693" h="51702" extrusionOk="0">
                  <a:moveTo>
                    <a:pt x="15987" y="1"/>
                  </a:moveTo>
                  <a:cubicBezTo>
                    <a:pt x="15525" y="1"/>
                    <a:pt x="15083" y="141"/>
                    <a:pt x="14662" y="448"/>
                  </a:cubicBezTo>
                  <a:cubicBezTo>
                    <a:pt x="14111" y="900"/>
                    <a:pt x="13584" y="1376"/>
                    <a:pt x="13133" y="1927"/>
                  </a:cubicBezTo>
                  <a:cubicBezTo>
                    <a:pt x="12632" y="2529"/>
                    <a:pt x="12156" y="3130"/>
                    <a:pt x="11680" y="3757"/>
                  </a:cubicBezTo>
                  <a:cubicBezTo>
                    <a:pt x="11654" y="3807"/>
                    <a:pt x="11654" y="3857"/>
                    <a:pt x="11629" y="3882"/>
                  </a:cubicBezTo>
                  <a:cubicBezTo>
                    <a:pt x="10552" y="5461"/>
                    <a:pt x="9624" y="7115"/>
                    <a:pt x="8697" y="8794"/>
                  </a:cubicBezTo>
                  <a:cubicBezTo>
                    <a:pt x="8622" y="8920"/>
                    <a:pt x="8522" y="9070"/>
                    <a:pt x="8421" y="9220"/>
                  </a:cubicBezTo>
                  <a:cubicBezTo>
                    <a:pt x="8171" y="9697"/>
                    <a:pt x="7895" y="10198"/>
                    <a:pt x="7619" y="10674"/>
                  </a:cubicBezTo>
                  <a:cubicBezTo>
                    <a:pt x="7569" y="10799"/>
                    <a:pt x="7519" y="10925"/>
                    <a:pt x="7444" y="11050"/>
                  </a:cubicBezTo>
                  <a:cubicBezTo>
                    <a:pt x="6567" y="12704"/>
                    <a:pt x="5664" y="14333"/>
                    <a:pt x="4737" y="15987"/>
                  </a:cubicBezTo>
                  <a:cubicBezTo>
                    <a:pt x="4687" y="16113"/>
                    <a:pt x="4587" y="16238"/>
                    <a:pt x="4512" y="16363"/>
                  </a:cubicBezTo>
                  <a:cubicBezTo>
                    <a:pt x="4436" y="16489"/>
                    <a:pt x="4386" y="16614"/>
                    <a:pt x="4311" y="16739"/>
                  </a:cubicBezTo>
                  <a:cubicBezTo>
                    <a:pt x="3158" y="18845"/>
                    <a:pt x="1980" y="20925"/>
                    <a:pt x="827" y="23030"/>
                  </a:cubicBezTo>
                  <a:cubicBezTo>
                    <a:pt x="602" y="23431"/>
                    <a:pt x="376" y="23857"/>
                    <a:pt x="151" y="24258"/>
                  </a:cubicBezTo>
                  <a:cubicBezTo>
                    <a:pt x="251" y="24283"/>
                    <a:pt x="301" y="24333"/>
                    <a:pt x="326" y="24434"/>
                  </a:cubicBezTo>
                  <a:cubicBezTo>
                    <a:pt x="451" y="25336"/>
                    <a:pt x="577" y="26238"/>
                    <a:pt x="702" y="27140"/>
                  </a:cubicBezTo>
                  <a:cubicBezTo>
                    <a:pt x="777" y="27842"/>
                    <a:pt x="852" y="28519"/>
                    <a:pt x="903" y="29195"/>
                  </a:cubicBezTo>
                  <a:cubicBezTo>
                    <a:pt x="953" y="30023"/>
                    <a:pt x="1028" y="30850"/>
                    <a:pt x="1053" y="31677"/>
                  </a:cubicBezTo>
                  <a:cubicBezTo>
                    <a:pt x="1053" y="32378"/>
                    <a:pt x="1028" y="33080"/>
                    <a:pt x="1028" y="33782"/>
                  </a:cubicBezTo>
                  <a:cubicBezTo>
                    <a:pt x="1003" y="34383"/>
                    <a:pt x="1003" y="34985"/>
                    <a:pt x="1003" y="35587"/>
                  </a:cubicBezTo>
                  <a:cubicBezTo>
                    <a:pt x="1003" y="35712"/>
                    <a:pt x="953" y="35812"/>
                    <a:pt x="953" y="35937"/>
                  </a:cubicBezTo>
                  <a:cubicBezTo>
                    <a:pt x="953" y="36138"/>
                    <a:pt x="928" y="36363"/>
                    <a:pt x="928" y="36564"/>
                  </a:cubicBezTo>
                  <a:cubicBezTo>
                    <a:pt x="928" y="36589"/>
                    <a:pt x="928" y="36639"/>
                    <a:pt x="928" y="36664"/>
                  </a:cubicBezTo>
                  <a:cubicBezTo>
                    <a:pt x="777" y="37216"/>
                    <a:pt x="852" y="37792"/>
                    <a:pt x="752" y="38343"/>
                  </a:cubicBezTo>
                  <a:cubicBezTo>
                    <a:pt x="577" y="39346"/>
                    <a:pt x="401" y="40323"/>
                    <a:pt x="226" y="41326"/>
                  </a:cubicBezTo>
                  <a:cubicBezTo>
                    <a:pt x="176" y="41627"/>
                    <a:pt x="101" y="41927"/>
                    <a:pt x="0" y="42253"/>
                  </a:cubicBezTo>
                  <a:cubicBezTo>
                    <a:pt x="50" y="42379"/>
                    <a:pt x="226" y="42429"/>
                    <a:pt x="351" y="42479"/>
                  </a:cubicBezTo>
                  <a:cubicBezTo>
                    <a:pt x="903" y="42780"/>
                    <a:pt x="1454" y="43030"/>
                    <a:pt x="2005" y="43306"/>
                  </a:cubicBezTo>
                  <a:cubicBezTo>
                    <a:pt x="2933" y="43757"/>
                    <a:pt x="3835" y="44208"/>
                    <a:pt x="4737" y="44659"/>
                  </a:cubicBezTo>
                  <a:cubicBezTo>
                    <a:pt x="5188" y="44885"/>
                    <a:pt x="5639" y="45110"/>
                    <a:pt x="6065" y="45361"/>
                  </a:cubicBezTo>
                  <a:cubicBezTo>
                    <a:pt x="6667" y="45637"/>
                    <a:pt x="7243" y="45937"/>
                    <a:pt x="7820" y="46238"/>
                  </a:cubicBezTo>
                  <a:cubicBezTo>
                    <a:pt x="8797" y="46739"/>
                    <a:pt x="9750" y="47216"/>
                    <a:pt x="10727" y="47692"/>
                  </a:cubicBezTo>
                  <a:cubicBezTo>
                    <a:pt x="11354" y="48018"/>
                    <a:pt x="11955" y="48343"/>
                    <a:pt x="12582" y="48619"/>
                  </a:cubicBezTo>
                  <a:cubicBezTo>
                    <a:pt x="13509" y="49045"/>
                    <a:pt x="14411" y="49521"/>
                    <a:pt x="15364" y="49872"/>
                  </a:cubicBezTo>
                  <a:cubicBezTo>
                    <a:pt x="15865" y="50048"/>
                    <a:pt x="16366" y="50298"/>
                    <a:pt x="16893" y="50499"/>
                  </a:cubicBezTo>
                  <a:cubicBezTo>
                    <a:pt x="17193" y="50624"/>
                    <a:pt x="17544" y="50674"/>
                    <a:pt x="17845" y="50825"/>
                  </a:cubicBezTo>
                  <a:cubicBezTo>
                    <a:pt x="18296" y="51000"/>
                    <a:pt x="18772" y="51025"/>
                    <a:pt x="19173" y="51226"/>
                  </a:cubicBezTo>
                  <a:cubicBezTo>
                    <a:pt x="19274" y="51276"/>
                    <a:pt x="19374" y="51276"/>
                    <a:pt x="19474" y="51301"/>
                  </a:cubicBezTo>
                  <a:cubicBezTo>
                    <a:pt x="20076" y="51401"/>
                    <a:pt x="20677" y="51526"/>
                    <a:pt x="21279" y="51602"/>
                  </a:cubicBezTo>
                  <a:cubicBezTo>
                    <a:pt x="21655" y="51652"/>
                    <a:pt x="22030" y="51677"/>
                    <a:pt x="22406" y="51702"/>
                  </a:cubicBezTo>
                  <a:cubicBezTo>
                    <a:pt x="23033" y="51702"/>
                    <a:pt x="23635" y="51652"/>
                    <a:pt x="24261" y="51552"/>
                  </a:cubicBezTo>
                  <a:cubicBezTo>
                    <a:pt x="25063" y="51426"/>
                    <a:pt x="25840" y="51226"/>
                    <a:pt x="26567" y="50850"/>
                  </a:cubicBezTo>
                  <a:cubicBezTo>
                    <a:pt x="27319" y="50474"/>
                    <a:pt x="28046" y="50048"/>
                    <a:pt x="28672" y="49446"/>
                  </a:cubicBezTo>
                  <a:cubicBezTo>
                    <a:pt x="29098" y="49045"/>
                    <a:pt x="29549" y="48644"/>
                    <a:pt x="30000" y="48218"/>
                  </a:cubicBezTo>
                  <a:cubicBezTo>
                    <a:pt x="30276" y="47942"/>
                    <a:pt x="30552" y="47617"/>
                    <a:pt x="30828" y="47291"/>
                  </a:cubicBezTo>
                  <a:cubicBezTo>
                    <a:pt x="31279" y="46714"/>
                    <a:pt x="33735" y="43306"/>
                    <a:pt x="34462" y="42153"/>
                  </a:cubicBezTo>
                  <a:cubicBezTo>
                    <a:pt x="35063" y="41201"/>
                    <a:pt x="35665" y="40223"/>
                    <a:pt x="36216" y="39221"/>
                  </a:cubicBezTo>
                  <a:cubicBezTo>
                    <a:pt x="36893" y="37993"/>
                    <a:pt x="37594" y="36764"/>
                    <a:pt x="38246" y="35511"/>
                  </a:cubicBezTo>
                  <a:cubicBezTo>
                    <a:pt x="38797" y="34459"/>
                    <a:pt x="39324" y="33406"/>
                    <a:pt x="39850" y="32328"/>
                  </a:cubicBezTo>
                  <a:cubicBezTo>
                    <a:pt x="40402" y="31201"/>
                    <a:pt x="40928" y="30048"/>
                    <a:pt x="41454" y="28920"/>
                  </a:cubicBezTo>
                  <a:cubicBezTo>
                    <a:pt x="41680" y="28419"/>
                    <a:pt x="41930" y="27917"/>
                    <a:pt x="42131" y="27416"/>
                  </a:cubicBezTo>
                  <a:cubicBezTo>
                    <a:pt x="42507" y="26539"/>
                    <a:pt x="42858" y="25687"/>
                    <a:pt x="43209" y="24810"/>
                  </a:cubicBezTo>
                  <a:cubicBezTo>
                    <a:pt x="43559" y="23932"/>
                    <a:pt x="43935" y="23055"/>
                    <a:pt x="44236" y="22153"/>
                  </a:cubicBezTo>
                  <a:cubicBezTo>
                    <a:pt x="44437" y="21501"/>
                    <a:pt x="44712" y="20875"/>
                    <a:pt x="44938" y="20223"/>
                  </a:cubicBezTo>
                  <a:cubicBezTo>
                    <a:pt x="45063" y="19897"/>
                    <a:pt x="45138" y="19521"/>
                    <a:pt x="45264" y="19195"/>
                  </a:cubicBezTo>
                  <a:cubicBezTo>
                    <a:pt x="45314" y="19020"/>
                    <a:pt x="45389" y="18845"/>
                    <a:pt x="45439" y="18669"/>
                  </a:cubicBezTo>
                  <a:cubicBezTo>
                    <a:pt x="45590" y="18243"/>
                    <a:pt x="45740" y="17842"/>
                    <a:pt x="45840" y="17441"/>
                  </a:cubicBezTo>
                  <a:cubicBezTo>
                    <a:pt x="45991" y="16990"/>
                    <a:pt x="46091" y="16539"/>
                    <a:pt x="46216" y="16088"/>
                  </a:cubicBezTo>
                  <a:cubicBezTo>
                    <a:pt x="46216" y="16038"/>
                    <a:pt x="46216" y="15962"/>
                    <a:pt x="46241" y="15887"/>
                  </a:cubicBezTo>
                  <a:cubicBezTo>
                    <a:pt x="46542" y="15261"/>
                    <a:pt x="46542" y="14584"/>
                    <a:pt x="46692" y="13932"/>
                  </a:cubicBezTo>
                  <a:cubicBezTo>
                    <a:pt x="46492" y="13807"/>
                    <a:pt x="46316" y="13707"/>
                    <a:pt x="46116" y="13606"/>
                  </a:cubicBezTo>
                  <a:cubicBezTo>
                    <a:pt x="44261" y="12704"/>
                    <a:pt x="42432" y="11777"/>
                    <a:pt x="40577" y="10900"/>
                  </a:cubicBezTo>
                  <a:cubicBezTo>
                    <a:pt x="37720" y="9521"/>
                    <a:pt x="34888" y="8168"/>
                    <a:pt x="32005" y="6839"/>
                  </a:cubicBezTo>
                  <a:cubicBezTo>
                    <a:pt x="28046" y="5010"/>
                    <a:pt x="24036" y="3230"/>
                    <a:pt x="20051" y="1426"/>
                  </a:cubicBezTo>
                  <a:cubicBezTo>
                    <a:pt x="18973" y="950"/>
                    <a:pt x="17895" y="474"/>
                    <a:pt x="16767" y="123"/>
                  </a:cubicBezTo>
                  <a:cubicBezTo>
                    <a:pt x="16501" y="43"/>
                    <a:pt x="16241" y="1"/>
                    <a:pt x="15987" y="1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800;p58"/>
            <p:cNvSpPr/>
            <p:nvPr/>
          </p:nvSpPr>
          <p:spPr>
            <a:xfrm>
              <a:off x="4762050" y="2170075"/>
              <a:ext cx="803300" cy="601525"/>
            </a:xfrm>
            <a:custGeom>
              <a:avLst/>
              <a:gdLst/>
              <a:ahLst/>
              <a:cxnLst/>
              <a:rect l="l" t="t" r="r" b="b"/>
              <a:pathLst>
                <a:path w="32132" h="24061" extrusionOk="0">
                  <a:moveTo>
                    <a:pt x="6204" y="0"/>
                  </a:moveTo>
                  <a:cubicBezTo>
                    <a:pt x="5985" y="0"/>
                    <a:pt x="5809" y="148"/>
                    <a:pt x="5590" y="542"/>
                  </a:cubicBezTo>
                  <a:cubicBezTo>
                    <a:pt x="4262" y="2973"/>
                    <a:pt x="2933" y="5404"/>
                    <a:pt x="1605" y="7810"/>
                  </a:cubicBezTo>
                  <a:cubicBezTo>
                    <a:pt x="1104" y="8687"/>
                    <a:pt x="627" y="9565"/>
                    <a:pt x="151" y="10442"/>
                  </a:cubicBezTo>
                  <a:cubicBezTo>
                    <a:pt x="1" y="10717"/>
                    <a:pt x="51" y="10893"/>
                    <a:pt x="302" y="11068"/>
                  </a:cubicBezTo>
                  <a:cubicBezTo>
                    <a:pt x="402" y="11144"/>
                    <a:pt x="502" y="11194"/>
                    <a:pt x="602" y="11244"/>
                  </a:cubicBezTo>
                  <a:cubicBezTo>
                    <a:pt x="1931" y="11895"/>
                    <a:pt x="3234" y="12572"/>
                    <a:pt x="4537" y="13224"/>
                  </a:cubicBezTo>
                  <a:cubicBezTo>
                    <a:pt x="10502" y="16231"/>
                    <a:pt x="16467" y="19239"/>
                    <a:pt x="22432" y="22246"/>
                  </a:cubicBezTo>
                  <a:cubicBezTo>
                    <a:pt x="23560" y="22823"/>
                    <a:pt x="24713" y="23399"/>
                    <a:pt x="25841" y="23976"/>
                  </a:cubicBezTo>
                  <a:cubicBezTo>
                    <a:pt x="25953" y="24032"/>
                    <a:pt x="26049" y="24060"/>
                    <a:pt x="26134" y="24060"/>
                  </a:cubicBezTo>
                  <a:cubicBezTo>
                    <a:pt x="26277" y="24060"/>
                    <a:pt x="26392" y="23982"/>
                    <a:pt x="26517" y="23825"/>
                  </a:cubicBezTo>
                  <a:cubicBezTo>
                    <a:pt x="26618" y="23675"/>
                    <a:pt x="26718" y="23499"/>
                    <a:pt x="26818" y="23324"/>
                  </a:cubicBezTo>
                  <a:cubicBezTo>
                    <a:pt x="27420" y="22171"/>
                    <a:pt x="28021" y="20993"/>
                    <a:pt x="28623" y="19840"/>
                  </a:cubicBezTo>
                  <a:cubicBezTo>
                    <a:pt x="29700" y="17760"/>
                    <a:pt x="30778" y="15705"/>
                    <a:pt x="31881" y="13650"/>
                  </a:cubicBezTo>
                  <a:cubicBezTo>
                    <a:pt x="31956" y="13499"/>
                    <a:pt x="32031" y="13324"/>
                    <a:pt x="32056" y="13224"/>
                  </a:cubicBezTo>
                  <a:cubicBezTo>
                    <a:pt x="32131" y="12898"/>
                    <a:pt x="31981" y="12697"/>
                    <a:pt x="31781" y="12572"/>
                  </a:cubicBezTo>
                  <a:cubicBezTo>
                    <a:pt x="31655" y="12472"/>
                    <a:pt x="31505" y="12422"/>
                    <a:pt x="31354" y="12347"/>
                  </a:cubicBezTo>
                  <a:cubicBezTo>
                    <a:pt x="27470" y="10417"/>
                    <a:pt x="23560" y="8487"/>
                    <a:pt x="19675" y="6557"/>
                  </a:cubicBezTo>
                  <a:cubicBezTo>
                    <a:pt x="15364" y="4427"/>
                    <a:pt x="11079" y="2321"/>
                    <a:pt x="6768" y="191"/>
                  </a:cubicBezTo>
                  <a:cubicBezTo>
                    <a:pt x="6538" y="76"/>
                    <a:pt x="6360" y="0"/>
                    <a:pt x="6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801;p58"/>
            <p:cNvSpPr/>
            <p:nvPr/>
          </p:nvSpPr>
          <p:spPr>
            <a:xfrm>
              <a:off x="4553425" y="2831300"/>
              <a:ext cx="123450" cy="151400"/>
            </a:xfrm>
            <a:custGeom>
              <a:avLst/>
              <a:gdLst/>
              <a:ahLst/>
              <a:cxnLst/>
              <a:rect l="l" t="t" r="r" b="b"/>
              <a:pathLst>
                <a:path w="4938" h="6056" extrusionOk="0">
                  <a:moveTo>
                    <a:pt x="2789" y="567"/>
                  </a:moveTo>
                  <a:cubicBezTo>
                    <a:pt x="2887" y="567"/>
                    <a:pt x="2985" y="594"/>
                    <a:pt x="3083" y="660"/>
                  </a:cubicBezTo>
                  <a:cubicBezTo>
                    <a:pt x="3308" y="835"/>
                    <a:pt x="3308" y="1086"/>
                    <a:pt x="3283" y="1336"/>
                  </a:cubicBezTo>
                  <a:cubicBezTo>
                    <a:pt x="3133" y="1837"/>
                    <a:pt x="2857" y="2264"/>
                    <a:pt x="2356" y="2489"/>
                  </a:cubicBezTo>
                  <a:cubicBezTo>
                    <a:pt x="2281" y="2539"/>
                    <a:pt x="2155" y="2564"/>
                    <a:pt x="2055" y="2564"/>
                  </a:cubicBezTo>
                  <a:cubicBezTo>
                    <a:pt x="2034" y="2566"/>
                    <a:pt x="2014" y="2567"/>
                    <a:pt x="1994" y="2567"/>
                  </a:cubicBezTo>
                  <a:cubicBezTo>
                    <a:pt x="1776" y="2567"/>
                    <a:pt x="1625" y="2443"/>
                    <a:pt x="1579" y="2213"/>
                  </a:cubicBezTo>
                  <a:cubicBezTo>
                    <a:pt x="1554" y="2063"/>
                    <a:pt x="1529" y="1913"/>
                    <a:pt x="1579" y="1762"/>
                  </a:cubicBezTo>
                  <a:cubicBezTo>
                    <a:pt x="1704" y="1286"/>
                    <a:pt x="1980" y="935"/>
                    <a:pt x="2406" y="685"/>
                  </a:cubicBezTo>
                  <a:cubicBezTo>
                    <a:pt x="2534" y="614"/>
                    <a:pt x="2661" y="567"/>
                    <a:pt x="2789" y="567"/>
                  </a:cubicBezTo>
                  <a:close/>
                  <a:moveTo>
                    <a:pt x="1415" y="2762"/>
                  </a:moveTo>
                  <a:cubicBezTo>
                    <a:pt x="1428" y="2762"/>
                    <a:pt x="1441" y="2763"/>
                    <a:pt x="1454" y="2765"/>
                  </a:cubicBezTo>
                  <a:cubicBezTo>
                    <a:pt x="1604" y="2815"/>
                    <a:pt x="1729" y="2965"/>
                    <a:pt x="1679" y="3116"/>
                  </a:cubicBezTo>
                  <a:cubicBezTo>
                    <a:pt x="1654" y="3341"/>
                    <a:pt x="1479" y="3467"/>
                    <a:pt x="1303" y="3467"/>
                  </a:cubicBezTo>
                  <a:cubicBezTo>
                    <a:pt x="1128" y="3442"/>
                    <a:pt x="1003" y="3241"/>
                    <a:pt x="1053" y="3066"/>
                  </a:cubicBezTo>
                  <a:cubicBezTo>
                    <a:pt x="1076" y="2903"/>
                    <a:pt x="1250" y="2762"/>
                    <a:pt x="1415" y="2762"/>
                  </a:cubicBezTo>
                  <a:close/>
                  <a:moveTo>
                    <a:pt x="3178" y="1"/>
                  </a:moveTo>
                  <a:cubicBezTo>
                    <a:pt x="2964" y="1"/>
                    <a:pt x="2752" y="39"/>
                    <a:pt x="2531" y="108"/>
                  </a:cubicBezTo>
                  <a:cubicBezTo>
                    <a:pt x="2080" y="284"/>
                    <a:pt x="1704" y="534"/>
                    <a:pt x="1378" y="860"/>
                  </a:cubicBezTo>
                  <a:cubicBezTo>
                    <a:pt x="677" y="1537"/>
                    <a:pt x="276" y="2364"/>
                    <a:pt x="100" y="3291"/>
                  </a:cubicBezTo>
                  <a:cubicBezTo>
                    <a:pt x="0" y="3817"/>
                    <a:pt x="0" y="4319"/>
                    <a:pt x="150" y="4845"/>
                  </a:cubicBezTo>
                  <a:cubicBezTo>
                    <a:pt x="423" y="5625"/>
                    <a:pt x="1014" y="6056"/>
                    <a:pt x="1735" y="6056"/>
                  </a:cubicBezTo>
                  <a:cubicBezTo>
                    <a:pt x="1941" y="6056"/>
                    <a:pt x="2158" y="6020"/>
                    <a:pt x="2381" y="5948"/>
                  </a:cubicBezTo>
                  <a:cubicBezTo>
                    <a:pt x="2732" y="5822"/>
                    <a:pt x="3058" y="5622"/>
                    <a:pt x="3358" y="5371"/>
                  </a:cubicBezTo>
                  <a:cubicBezTo>
                    <a:pt x="4135" y="4670"/>
                    <a:pt x="4612" y="3792"/>
                    <a:pt x="4812" y="2790"/>
                  </a:cubicBezTo>
                  <a:cubicBezTo>
                    <a:pt x="4937" y="2013"/>
                    <a:pt x="4912" y="1562"/>
                    <a:pt x="4662" y="1035"/>
                  </a:cubicBezTo>
                  <a:cubicBezTo>
                    <a:pt x="4486" y="584"/>
                    <a:pt x="4185" y="259"/>
                    <a:pt x="3709" y="83"/>
                  </a:cubicBezTo>
                  <a:cubicBezTo>
                    <a:pt x="3529" y="27"/>
                    <a:pt x="3353" y="1"/>
                    <a:pt x="3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802;p58"/>
            <p:cNvSpPr/>
            <p:nvPr/>
          </p:nvSpPr>
          <p:spPr>
            <a:xfrm>
              <a:off x="5079725" y="3088500"/>
              <a:ext cx="122850" cy="150850"/>
            </a:xfrm>
            <a:custGeom>
              <a:avLst/>
              <a:gdLst/>
              <a:ahLst/>
              <a:cxnLst/>
              <a:rect l="l" t="t" r="r" b="b"/>
              <a:pathLst>
                <a:path w="4914" h="6034" extrusionOk="0">
                  <a:moveTo>
                    <a:pt x="2733" y="556"/>
                  </a:moveTo>
                  <a:cubicBezTo>
                    <a:pt x="3056" y="556"/>
                    <a:pt x="3278" y="810"/>
                    <a:pt x="3259" y="1199"/>
                  </a:cubicBezTo>
                  <a:cubicBezTo>
                    <a:pt x="3234" y="1224"/>
                    <a:pt x="3234" y="1274"/>
                    <a:pt x="3234" y="1374"/>
                  </a:cubicBezTo>
                  <a:cubicBezTo>
                    <a:pt x="3058" y="1825"/>
                    <a:pt x="2783" y="2276"/>
                    <a:pt x="2256" y="2502"/>
                  </a:cubicBezTo>
                  <a:cubicBezTo>
                    <a:pt x="2198" y="2531"/>
                    <a:pt x="2122" y="2543"/>
                    <a:pt x="2039" y="2543"/>
                  </a:cubicBezTo>
                  <a:cubicBezTo>
                    <a:pt x="1980" y="2543"/>
                    <a:pt x="1918" y="2537"/>
                    <a:pt x="1855" y="2527"/>
                  </a:cubicBezTo>
                  <a:cubicBezTo>
                    <a:pt x="1680" y="2502"/>
                    <a:pt x="1555" y="2377"/>
                    <a:pt x="1505" y="2201"/>
                  </a:cubicBezTo>
                  <a:cubicBezTo>
                    <a:pt x="1479" y="2076"/>
                    <a:pt x="1479" y="1925"/>
                    <a:pt x="1505" y="1800"/>
                  </a:cubicBezTo>
                  <a:cubicBezTo>
                    <a:pt x="1630" y="1324"/>
                    <a:pt x="1906" y="923"/>
                    <a:pt x="2357" y="672"/>
                  </a:cubicBezTo>
                  <a:cubicBezTo>
                    <a:pt x="2382" y="647"/>
                    <a:pt x="2407" y="647"/>
                    <a:pt x="2432" y="622"/>
                  </a:cubicBezTo>
                  <a:cubicBezTo>
                    <a:pt x="2538" y="577"/>
                    <a:pt x="2640" y="556"/>
                    <a:pt x="2733" y="556"/>
                  </a:cubicBezTo>
                  <a:close/>
                  <a:moveTo>
                    <a:pt x="1334" y="2743"/>
                  </a:moveTo>
                  <a:cubicBezTo>
                    <a:pt x="1357" y="2743"/>
                    <a:pt x="1381" y="2746"/>
                    <a:pt x="1404" y="2753"/>
                  </a:cubicBezTo>
                  <a:cubicBezTo>
                    <a:pt x="1555" y="2803"/>
                    <a:pt x="1680" y="2978"/>
                    <a:pt x="1630" y="3128"/>
                  </a:cubicBezTo>
                  <a:cubicBezTo>
                    <a:pt x="1607" y="3291"/>
                    <a:pt x="1433" y="3432"/>
                    <a:pt x="1268" y="3432"/>
                  </a:cubicBezTo>
                  <a:cubicBezTo>
                    <a:pt x="1255" y="3432"/>
                    <a:pt x="1242" y="3431"/>
                    <a:pt x="1229" y="3429"/>
                  </a:cubicBezTo>
                  <a:cubicBezTo>
                    <a:pt x="1078" y="3404"/>
                    <a:pt x="953" y="3204"/>
                    <a:pt x="978" y="3028"/>
                  </a:cubicBezTo>
                  <a:cubicBezTo>
                    <a:pt x="1022" y="2876"/>
                    <a:pt x="1178" y="2743"/>
                    <a:pt x="1334" y="2743"/>
                  </a:cubicBezTo>
                  <a:close/>
                  <a:moveTo>
                    <a:pt x="3200" y="0"/>
                  </a:moveTo>
                  <a:cubicBezTo>
                    <a:pt x="3011" y="0"/>
                    <a:pt x="2812" y="31"/>
                    <a:pt x="2607" y="96"/>
                  </a:cubicBezTo>
                  <a:cubicBezTo>
                    <a:pt x="2206" y="196"/>
                    <a:pt x="1880" y="397"/>
                    <a:pt x="1580" y="672"/>
                  </a:cubicBezTo>
                  <a:cubicBezTo>
                    <a:pt x="778" y="1374"/>
                    <a:pt x="276" y="2276"/>
                    <a:pt x="76" y="3329"/>
                  </a:cubicBezTo>
                  <a:cubicBezTo>
                    <a:pt x="1" y="3855"/>
                    <a:pt x="1" y="4382"/>
                    <a:pt x="201" y="4908"/>
                  </a:cubicBezTo>
                  <a:cubicBezTo>
                    <a:pt x="463" y="5633"/>
                    <a:pt x="1032" y="6034"/>
                    <a:pt x="1726" y="6034"/>
                  </a:cubicBezTo>
                  <a:cubicBezTo>
                    <a:pt x="1896" y="6034"/>
                    <a:pt x="2074" y="6010"/>
                    <a:pt x="2256" y="5961"/>
                  </a:cubicBezTo>
                  <a:cubicBezTo>
                    <a:pt x="2783" y="5835"/>
                    <a:pt x="3209" y="5535"/>
                    <a:pt x="3560" y="5159"/>
                  </a:cubicBezTo>
                  <a:cubicBezTo>
                    <a:pt x="4236" y="4482"/>
                    <a:pt x="4662" y="3655"/>
                    <a:pt x="4838" y="2727"/>
                  </a:cubicBezTo>
                  <a:cubicBezTo>
                    <a:pt x="4913" y="2176"/>
                    <a:pt x="4913" y="1650"/>
                    <a:pt x="4738" y="1123"/>
                  </a:cubicBezTo>
                  <a:cubicBezTo>
                    <a:pt x="4462" y="415"/>
                    <a:pt x="3893" y="0"/>
                    <a:pt x="3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03;p58"/>
            <p:cNvSpPr/>
            <p:nvPr/>
          </p:nvSpPr>
          <p:spPr>
            <a:xfrm>
              <a:off x="5209425" y="2433525"/>
              <a:ext cx="541375" cy="1010075"/>
            </a:xfrm>
            <a:custGeom>
              <a:avLst/>
              <a:gdLst/>
              <a:ahLst/>
              <a:cxnLst/>
              <a:rect l="l" t="t" r="r" b="b"/>
              <a:pathLst>
                <a:path w="21655" h="40403" extrusionOk="0">
                  <a:moveTo>
                    <a:pt x="21195" y="1"/>
                  </a:moveTo>
                  <a:cubicBezTo>
                    <a:pt x="21034" y="1"/>
                    <a:pt x="20923" y="119"/>
                    <a:pt x="20778" y="380"/>
                  </a:cubicBezTo>
                  <a:cubicBezTo>
                    <a:pt x="20728" y="480"/>
                    <a:pt x="20652" y="606"/>
                    <a:pt x="20602" y="706"/>
                  </a:cubicBezTo>
                  <a:cubicBezTo>
                    <a:pt x="20251" y="1408"/>
                    <a:pt x="19876" y="2109"/>
                    <a:pt x="19500" y="2811"/>
                  </a:cubicBezTo>
                  <a:cubicBezTo>
                    <a:pt x="19048" y="3688"/>
                    <a:pt x="18572" y="4591"/>
                    <a:pt x="18121" y="5468"/>
                  </a:cubicBezTo>
                  <a:cubicBezTo>
                    <a:pt x="17620" y="6395"/>
                    <a:pt x="17144" y="7297"/>
                    <a:pt x="16668" y="8225"/>
                  </a:cubicBezTo>
                  <a:cubicBezTo>
                    <a:pt x="16141" y="9202"/>
                    <a:pt x="15640" y="10205"/>
                    <a:pt x="15114" y="11182"/>
                  </a:cubicBezTo>
                  <a:cubicBezTo>
                    <a:pt x="14637" y="12109"/>
                    <a:pt x="14161" y="13037"/>
                    <a:pt x="13660" y="13939"/>
                  </a:cubicBezTo>
                  <a:cubicBezTo>
                    <a:pt x="13209" y="14816"/>
                    <a:pt x="12758" y="15693"/>
                    <a:pt x="12307" y="16545"/>
                  </a:cubicBezTo>
                  <a:cubicBezTo>
                    <a:pt x="11805" y="17473"/>
                    <a:pt x="11329" y="18425"/>
                    <a:pt x="10828" y="19353"/>
                  </a:cubicBezTo>
                  <a:cubicBezTo>
                    <a:pt x="10377" y="20230"/>
                    <a:pt x="9926" y="21082"/>
                    <a:pt x="9449" y="21959"/>
                  </a:cubicBezTo>
                  <a:cubicBezTo>
                    <a:pt x="8923" y="22987"/>
                    <a:pt x="8372" y="24039"/>
                    <a:pt x="7820" y="25067"/>
                  </a:cubicBezTo>
                  <a:cubicBezTo>
                    <a:pt x="7369" y="25919"/>
                    <a:pt x="6918" y="26771"/>
                    <a:pt x="6467" y="27623"/>
                  </a:cubicBezTo>
                  <a:cubicBezTo>
                    <a:pt x="5991" y="28576"/>
                    <a:pt x="5490" y="29528"/>
                    <a:pt x="4988" y="30480"/>
                  </a:cubicBezTo>
                  <a:cubicBezTo>
                    <a:pt x="4537" y="31333"/>
                    <a:pt x="4086" y="32185"/>
                    <a:pt x="3635" y="33037"/>
                  </a:cubicBezTo>
                  <a:cubicBezTo>
                    <a:pt x="3058" y="34140"/>
                    <a:pt x="2482" y="35242"/>
                    <a:pt x="1906" y="36320"/>
                  </a:cubicBezTo>
                  <a:cubicBezTo>
                    <a:pt x="1329" y="37423"/>
                    <a:pt x="753" y="38526"/>
                    <a:pt x="176" y="39628"/>
                  </a:cubicBezTo>
                  <a:cubicBezTo>
                    <a:pt x="126" y="39703"/>
                    <a:pt x="101" y="39779"/>
                    <a:pt x="51" y="39854"/>
                  </a:cubicBezTo>
                  <a:cubicBezTo>
                    <a:pt x="1" y="40004"/>
                    <a:pt x="76" y="40230"/>
                    <a:pt x="201" y="40330"/>
                  </a:cubicBezTo>
                  <a:cubicBezTo>
                    <a:pt x="260" y="40377"/>
                    <a:pt x="336" y="40402"/>
                    <a:pt x="416" y="40402"/>
                  </a:cubicBezTo>
                  <a:cubicBezTo>
                    <a:pt x="505" y="40402"/>
                    <a:pt x="598" y="40371"/>
                    <a:pt x="677" y="40305"/>
                  </a:cubicBezTo>
                  <a:cubicBezTo>
                    <a:pt x="778" y="40180"/>
                    <a:pt x="878" y="40054"/>
                    <a:pt x="953" y="39929"/>
                  </a:cubicBezTo>
                  <a:cubicBezTo>
                    <a:pt x="1129" y="39578"/>
                    <a:pt x="1279" y="39252"/>
                    <a:pt x="1454" y="38901"/>
                  </a:cubicBezTo>
                  <a:cubicBezTo>
                    <a:pt x="1956" y="37949"/>
                    <a:pt x="2482" y="36997"/>
                    <a:pt x="2983" y="36019"/>
                  </a:cubicBezTo>
                  <a:cubicBezTo>
                    <a:pt x="3459" y="35092"/>
                    <a:pt x="3961" y="34165"/>
                    <a:pt x="4437" y="33237"/>
                  </a:cubicBezTo>
                  <a:cubicBezTo>
                    <a:pt x="4888" y="32360"/>
                    <a:pt x="5364" y="31483"/>
                    <a:pt x="5815" y="30631"/>
                  </a:cubicBezTo>
                  <a:cubicBezTo>
                    <a:pt x="6292" y="29703"/>
                    <a:pt x="6793" y="28751"/>
                    <a:pt x="7269" y="27824"/>
                  </a:cubicBezTo>
                  <a:cubicBezTo>
                    <a:pt x="7795" y="26846"/>
                    <a:pt x="8297" y="25869"/>
                    <a:pt x="8823" y="24891"/>
                  </a:cubicBezTo>
                  <a:cubicBezTo>
                    <a:pt x="9299" y="23989"/>
                    <a:pt x="9775" y="23062"/>
                    <a:pt x="10251" y="22160"/>
                  </a:cubicBezTo>
                  <a:cubicBezTo>
                    <a:pt x="10728" y="21257"/>
                    <a:pt x="11179" y="20380"/>
                    <a:pt x="11655" y="19503"/>
                  </a:cubicBezTo>
                  <a:cubicBezTo>
                    <a:pt x="12131" y="18576"/>
                    <a:pt x="12607" y="17648"/>
                    <a:pt x="13084" y="16746"/>
                  </a:cubicBezTo>
                  <a:cubicBezTo>
                    <a:pt x="13610" y="15743"/>
                    <a:pt x="14136" y="14766"/>
                    <a:pt x="14662" y="13763"/>
                  </a:cubicBezTo>
                  <a:cubicBezTo>
                    <a:pt x="15114" y="12886"/>
                    <a:pt x="15590" y="12009"/>
                    <a:pt x="16041" y="11107"/>
                  </a:cubicBezTo>
                  <a:cubicBezTo>
                    <a:pt x="16542" y="10205"/>
                    <a:pt x="17018" y="9277"/>
                    <a:pt x="17495" y="8375"/>
                  </a:cubicBezTo>
                  <a:cubicBezTo>
                    <a:pt x="17946" y="7473"/>
                    <a:pt x="18422" y="6596"/>
                    <a:pt x="18898" y="5718"/>
                  </a:cubicBezTo>
                  <a:cubicBezTo>
                    <a:pt x="19525" y="4515"/>
                    <a:pt x="20151" y="3287"/>
                    <a:pt x="20778" y="2084"/>
                  </a:cubicBezTo>
                  <a:cubicBezTo>
                    <a:pt x="20953" y="1783"/>
                    <a:pt x="21104" y="1483"/>
                    <a:pt x="21279" y="1182"/>
                  </a:cubicBezTo>
                  <a:cubicBezTo>
                    <a:pt x="21329" y="1057"/>
                    <a:pt x="21379" y="931"/>
                    <a:pt x="21455" y="806"/>
                  </a:cubicBezTo>
                  <a:cubicBezTo>
                    <a:pt x="21580" y="631"/>
                    <a:pt x="21630" y="405"/>
                    <a:pt x="21655" y="179"/>
                  </a:cubicBezTo>
                  <a:cubicBezTo>
                    <a:pt x="21454" y="63"/>
                    <a:pt x="21312" y="1"/>
                    <a:pt x="21195" y="1"/>
                  </a:cubicBezTo>
                  <a:close/>
                </a:path>
              </a:pathLst>
            </a:custGeom>
            <a:solidFill>
              <a:srgbClr val="A8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804;p58"/>
            <p:cNvSpPr/>
            <p:nvPr/>
          </p:nvSpPr>
          <p:spPr>
            <a:xfrm>
              <a:off x="4591625" y="2845450"/>
              <a:ext cx="44525" cy="50050"/>
            </a:xfrm>
            <a:custGeom>
              <a:avLst/>
              <a:gdLst/>
              <a:ahLst/>
              <a:cxnLst/>
              <a:rect l="l" t="t" r="r" b="b"/>
              <a:pathLst>
                <a:path w="1781" h="2002" extrusionOk="0">
                  <a:moveTo>
                    <a:pt x="1261" y="1"/>
                  </a:moveTo>
                  <a:cubicBezTo>
                    <a:pt x="1133" y="1"/>
                    <a:pt x="1006" y="48"/>
                    <a:pt x="878" y="119"/>
                  </a:cubicBezTo>
                  <a:cubicBezTo>
                    <a:pt x="452" y="369"/>
                    <a:pt x="176" y="720"/>
                    <a:pt x="51" y="1196"/>
                  </a:cubicBezTo>
                  <a:cubicBezTo>
                    <a:pt x="1" y="1347"/>
                    <a:pt x="26" y="1497"/>
                    <a:pt x="51" y="1647"/>
                  </a:cubicBezTo>
                  <a:cubicBezTo>
                    <a:pt x="97" y="1877"/>
                    <a:pt x="248" y="2001"/>
                    <a:pt x="466" y="2001"/>
                  </a:cubicBezTo>
                  <a:cubicBezTo>
                    <a:pt x="486" y="2001"/>
                    <a:pt x="506" y="2000"/>
                    <a:pt x="527" y="1998"/>
                  </a:cubicBezTo>
                  <a:cubicBezTo>
                    <a:pt x="627" y="1998"/>
                    <a:pt x="753" y="1973"/>
                    <a:pt x="828" y="1923"/>
                  </a:cubicBezTo>
                  <a:cubicBezTo>
                    <a:pt x="1329" y="1698"/>
                    <a:pt x="1605" y="1271"/>
                    <a:pt x="1755" y="770"/>
                  </a:cubicBezTo>
                  <a:cubicBezTo>
                    <a:pt x="1780" y="520"/>
                    <a:pt x="1780" y="269"/>
                    <a:pt x="1555" y="94"/>
                  </a:cubicBezTo>
                  <a:cubicBezTo>
                    <a:pt x="1457" y="28"/>
                    <a:pt x="1359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805;p58"/>
            <p:cNvSpPr/>
            <p:nvPr/>
          </p:nvSpPr>
          <p:spPr>
            <a:xfrm>
              <a:off x="4578475" y="2900350"/>
              <a:ext cx="18200" cy="17625"/>
            </a:xfrm>
            <a:custGeom>
              <a:avLst/>
              <a:gdLst/>
              <a:ahLst/>
              <a:cxnLst/>
              <a:rect l="l" t="t" r="r" b="b"/>
              <a:pathLst>
                <a:path w="728" h="705" extrusionOk="0">
                  <a:moveTo>
                    <a:pt x="413" y="0"/>
                  </a:moveTo>
                  <a:cubicBezTo>
                    <a:pt x="248" y="0"/>
                    <a:pt x="74" y="141"/>
                    <a:pt x="51" y="304"/>
                  </a:cubicBezTo>
                  <a:cubicBezTo>
                    <a:pt x="1" y="479"/>
                    <a:pt x="126" y="680"/>
                    <a:pt x="301" y="705"/>
                  </a:cubicBezTo>
                  <a:cubicBezTo>
                    <a:pt x="477" y="705"/>
                    <a:pt x="652" y="579"/>
                    <a:pt x="677" y="354"/>
                  </a:cubicBezTo>
                  <a:cubicBezTo>
                    <a:pt x="727" y="203"/>
                    <a:pt x="602" y="53"/>
                    <a:pt x="452" y="3"/>
                  </a:cubicBezTo>
                  <a:cubicBezTo>
                    <a:pt x="439" y="1"/>
                    <a:pt x="42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6;p58"/>
            <p:cNvSpPr/>
            <p:nvPr/>
          </p:nvSpPr>
          <p:spPr>
            <a:xfrm>
              <a:off x="5116700" y="3102400"/>
              <a:ext cx="45000" cy="49700"/>
            </a:xfrm>
            <a:custGeom>
              <a:avLst/>
              <a:gdLst/>
              <a:ahLst/>
              <a:cxnLst/>
              <a:rect l="l" t="t" r="r" b="b"/>
              <a:pathLst>
                <a:path w="1800" h="1988" extrusionOk="0">
                  <a:moveTo>
                    <a:pt x="1254" y="0"/>
                  </a:moveTo>
                  <a:cubicBezTo>
                    <a:pt x="1161" y="0"/>
                    <a:pt x="1059" y="21"/>
                    <a:pt x="953" y="66"/>
                  </a:cubicBezTo>
                  <a:cubicBezTo>
                    <a:pt x="928" y="91"/>
                    <a:pt x="903" y="91"/>
                    <a:pt x="878" y="116"/>
                  </a:cubicBezTo>
                  <a:cubicBezTo>
                    <a:pt x="427" y="367"/>
                    <a:pt x="151" y="768"/>
                    <a:pt x="26" y="1244"/>
                  </a:cubicBezTo>
                  <a:cubicBezTo>
                    <a:pt x="0" y="1369"/>
                    <a:pt x="0" y="1520"/>
                    <a:pt x="26" y="1645"/>
                  </a:cubicBezTo>
                  <a:cubicBezTo>
                    <a:pt x="76" y="1821"/>
                    <a:pt x="201" y="1946"/>
                    <a:pt x="376" y="1971"/>
                  </a:cubicBezTo>
                  <a:cubicBezTo>
                    <a:pt x="439" y="1981"/>
                    <a:pt x="501" y="1987"/>
                    <a:pt x="560" y="1987"/>
                  </a:cubicBezTo>
                  <a:cubicBezTo>
                    <a:pt x="643" y="1987"/>
                    <a:pt x="719" y="1975"/>
                    <a:pt x="777" y="1946"/>
                  </a:cubicBezTo>
                  <a:cubicBezTo>
                    <a:pt x="1304" y="1720"/>
                    <a:pt x="1579" y="1269"/>
                    <a:pt x="1755" y="818"/>
                  </a:cubicBezTo>
                  <a:cubicBezTo>
                    <a:pt x="1755" y="718"/>
                    <a:pt x="1755" y="668"/>
                    <a:pt x="1780" y="643"/>
                  </a:cubicBezTo>
                  <a:cubicBezTo>
                    <a:pt x="1799" y="254"/>
                    <a:pt x="1577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07;p58"/>
            <p:cNvSpPr/>
            <p:nvPr/>
          </p:nvSpPr>
          <p:spPr>
            <a:xfrm>
              <a:off x="5103550" y="3157050"/>
              <a:ext cx="18175" cy="17250"/>
            </a:xfrm>
            <a:custGeom>
              <a:avLst/>
              <a:gdLst/>
              <a:ahLst/>
              <a:cxnLst/>
              <a:rect l="l" t="t" r="r" b="b"/>
              <a:pathLst>
                <a:path w="727" h="690" extrusionOk="0">
                  <a:moveTo>
                    <a:pt x="381" y="1"/>
                  </a:moveTo>
                  <a:cubicBezTo>
                    <a:pt x="225" y="1"/>
                    <a:pt x="69" y="134"/>
                    <a:pt x="25" y="286"/>
                  </a:cubicBezTo>
                  <a:cubicBezTo>
                    <a:pt x="0" y="462"/>
                    <a:pt x="125" y="662"/>
                    <a:pt x="276" y="687"/>
                  </a:cubicBezTo>
                  <a:cubicBezTo>
                    <a:pt x="289" y="689"/>
                    <a:pt x="302" y="690"/>
                    <a:pt x="315" y="690"/>
                  </a:cubicBezTo>
                  <a:cubicBezTo>
                    <a:pt x="480" y="690"/>
                    <a:pt x="654" y="549"/>
                    <a:pt x="677" y="386"/>
                  </a:cubicBezTo>
                  <a:cubicBezTo>
                    <a:pt x="727" y="236"/>
                    <a:pt x="602" y="61"/>
                    <a:pt x="451" y="11"/>
                  </a:cubicBezTo>
                  <a:cubicBezTo>
                    <a:pt x="428" y="4"/>
                    <a:pt x="404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808;p58"/>
            <p:cNvSpPr/>
            <p:nvPr/>
          </p:nvSpPr>
          <p:spPr>
            <a:xfrm>
              <a:off x="4804675" y="2970775"/>
              <a:ext cx="130975" cy="115725"/>
            </a:xfrm>
            <a:custGeom>
              <a:avLst/>
              <a:gdLst/>
              <a:ahLst/>
              <a:cxnLst/>
              <a:rect l="l" t="t" r="r" b="b"/>
              <a:pathLst>
                <a:path w="5239" h="4629" extrusionOk="0">
                  <a:moveTo>
                    <a:pt x="798" y="1"/>
                  </a:moveTo>
                  <a:cubicBezTo>
                    <a:pt x="710" y="1"/>
                    <a:pt x="624" y="40"/>
                    <a:pt x="577" y="118"/>
                  </a:cubicBezTo>
                  <a:cubicBezTo>
                    <a:pt x="527" y="193"/>
                    <a:pt x="476" y="269"/>
                    <a:pt x="451" y="344"/>
                  </a:cubicBezTo>
                  <a:cubicBezTo>
                    <a:pt x="151" y="1071"/>
                    <a:pt x="0" y="1797"/>
                    <a:pt x="126" y="2574"/>
                  </a:cubicBezTo>
                  <a:cubicBezTo>
                    <a:pt x="176" y="2875"/>
                    <a:pt x="276" y="3201"/>
                    <a:pt x="401" y="3477"/>
                  </a:cubicBezTo>
                  <a:cubicBezTo>
                    <a:pt x="757" y="4210"/>
                    <a:pt x="1412" y="4628"/>
                    <a:pt x="2173" y="4628"/>
                  </a:cubicBezTo>
                  <a:cubicBezTo>
                    <a:pt x="2323" y="4628"/>
                    <a:pt x="2476" y="4612"/>
                    <a:pt x="2632" y="4579"/>
                  </a:cubicBezTo>
                  <a:cubicBezTo>
                    <a:pt x="3108" y="4479"/>
                    <a:pt x="3509" y="4279"/>
                    <a:pt x="3885" y="3978"/>
                  </a:cubicBezTo>
                  <a:cubicBezTo>
                    <a:pt x="4411" y="3577"/>
                    <a:pt x="4812" y="3076"/>
                    <a:pt x="5113" y="2474"/>
                  </a:cubicBezTo>
                  <a:cubicBezTo>
                    <a:pt x="5163" y="2399"/>
                    <a:pt x="5188" y="2324"/>
                    <a:pt x="5213" y="2248"/>
                  </a:cubicBezTo>
                  <a:cubicBezTo>
                    <a:pt x="5238" y="2123"/>
                    <a:pt x="5163" y="1998"/>
                    <a:pt x="5063" y="1923"/>
                  </a:cubicBezTo>
                  <a:cubicBezTo>
                    <a:pt x="5021" y="1906"/>
                    <a:pt x="4979" y="1898"/>
                    <a:pt x="4938" y="1898"/>
                  </a:cubicBezTo>
                  <a:cubicBezTo>
                    <a:pt x="4857" y="1898"/>
                    <a:pt x="4779" y="1931"/>
                    <a:pt x="4712" y="1998"/>
                  </a:cubicBezTo>
                  <a:cubicBezTo>
                    <a:pt x="4637" y="2123"/>
                    <a:pt x="4562" y="2248"/>
                    <a:pt x="4461" y="2399"/>
                  </a:cubicBezTo>
                  <a:cubicBezTo>
                    <a:pt x="4161" y="2900"/>
                    <a:pt x="3785" y="3326"/>
                    <a:pt x="3283" y="3652"/>
                  </a:cubicBezTo>
                  <a:cubicBezTo>
                    <a:pt x="3008" y="3853"/>
                    <a:pt x="2682" y="3953"/>
                    <a:pt x="2356" y="4003"/>
                  </a:cubicBezTo>
                  <a:cubicBezTo>
                    <a:pt x="2300" y="4008"/>
                    <a:pt x="2245" y="4011"/>
                    <a:pt x="2192" y="4011"/>
                  </a:cubicBezTo>
                  <a:cubicBezTo>
                    <a:pt x="1766" y="4011"/>
                    <a:pt x="1417" y="3836"/>
                    <a:pt x="1128" y="3502"/>
                  </a:cubicBezTo>
                  <a:cubicBezTo>
                    <a:pt x="928" y="3251"/>
                    <a:pt x="802" y="2950"/>
                    <a:pt x="752" y="2649"/>
                  </a:cubicBezTo>
                  <a:cubicBezTo>
                    <a:pt x="677" y="2248"/>
                    <a:pt x="677" y="1822"/>
                    <a:pt x="777" y="1296"/>
                  </a:cubicBezTo>
                  <a:cubicBezTo>
                    <a:pt x="827" y="1146"/>
                    <a:pt x="902" y="895"/>
                    <a:pt x="1003" y="619"/>
                  </a:cubicBezTo>
                  <a:cubicBezTo>
                    <a:pt x="1028" y="544"/>
                    <a:pt x="1053" y="444"/>
                    <a:pt x="1078" y="369"/>
                  </a:cubicBezTo>
                  <a:cubicBezTo>
                    <a:pt x="1103" y="243"/>
                    <a:pt x="1053" y="118"/>
                    <a:pt x="953" y="43"/>
                  </a:cubicBezTo>
                  <a:cubicBezTo>
                    <a:pt x="906" y="15"/>
                    <a:pt x="852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1617" y="434431"/>
                <a:ext cx="8519616" cy="1530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6: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ở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17" y="434431"/>
                <a:ext cx="8519616" cy="1530227"/>
              </a:xfrm>
              <a:prstGeom prst="rect">
                <a:avLst/>
              </a:prstGeom>
              <a:blipFill>
                <a:blip r:embed="rId3"/>
                <a:stretch>
                  <a:fillRect l="-715" r="-715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300123" y="2276186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26522" y="2561246"/>
                <a:ext cx="6565739" cy="2197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thấy: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=4+2=6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hai đường tròn đó tiếp xúc ngoài.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=8−2=6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22" y="2561246"/>
                <a:ext cx="6565739" cy="2197076"/>
              </a:xfrm>
              <a:prstGeom prst="rect">
                <a:avLst/>
              </a:prstGeom>
              <a:blipFill>
                <a:blip r:embed="rId4"/>
                <a:stretch>
                  <a:fillRect l="-1021" b="-3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9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14199" y="1365377"/>
            <a:ext cx="334948" cy="467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3683" y="629898"/>
            <a:ext cx="2036633" cy="49475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2183" y="1480276"/>
                <a:ext cx="7515246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;2,5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;4,5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Tìm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xúc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83" y="1480276"/>
                <a:ext cx="7515246" cy="958660"/>
              </a:xfrm>
              <a:prstGeom prst="rect">
                <a:avLst/>
              </a:prstGeom>
              <a:blipFill>
                <a:blip r:embed="rId4"/>
                <a:stretch>
                  <a:fillRect l="-892" r="-811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15690" y="2770608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0225" y="3469528"/>
                <a:ext cx="7515246" cy="1400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hai đường tròn 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2,5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và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′; 4,5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tiếp xúc trong nên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𝑂𝑂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′ = 4,5 − 2,5 = 2(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).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25" y="3469528"/>
                <a:ext cx="7515246" cy="1400383"/>
              </a:xfrm>
              <a:prstGeom prst="rect">
                <a:avLst/>
              </a:prstGeom>
              <a:blipFill>
                <a:blip r:embed="rId5"/>
                <a:stretch>
                  <a:fillRect l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oogle Shape;2327;p41"/>
          <p:cNvGrpSpPr/>
          <p:nvPr/>
        </p:nvGrpSpPr>
        <p:grpSpPr>
          <a:xfrm rot="7105963" flipH="1">
            <a:off x="8352015" y="4514587"/>
            <a:ext cx="594623" cy="803101"/>
            <a:chOff x="2733850" y="1716850"/>
            <a:chExt cx="766325" cy="1022025"/>
          </a:xfrm>
        </p:grpSpPr>
        <p:sp>
          <p:nvSpPr>
            <p:cNvPr id="13" name="Google Shape;2328;p4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29;p4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30;p4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31;p4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32;p4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33;p4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34;p4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35;p4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36;p4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37;p4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38;p4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39;p4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40;p4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41;p4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42;p4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43;p4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44;p4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45;p4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46;p4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47;p4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48;p4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49;p4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50;p4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51;p4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52;p4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53;p4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54;p4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" name="Google Shape;24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963" y="130534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25746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0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59276" y="299064"/>
            <a:ext cx="5338997" cy="555901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3. Hai </a:t>
            </a:r>
            <a:r>
              <a:rPr lang="nl-NL" sz="23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đường</a:t>
            </a: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nl-NL" sz="23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tròn</a:t>
            </a: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nl-NL" sz="23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không</a:t>
            </a: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nl-NL" sz="23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giao</a:t>
            </a: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nl-NL" sz="23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nhau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990806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22063C-00C7-A37B-9F2D-C57450B3B56A}"/>
              </a:ext>
            </a:extLst>
          </p:cNvPr>
          <p:cNvSpPr/>
          <p:nvPr/>
        </p:nvSpPr>
        <p:spPr>
          <a:xfrm>
            <a:off x="384908" y="3125938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6DEB2-9908-1687-479F-2F791CBB246F}"/>
              </a:ext>
            </a:extLst>
          </p:cNvPr>
          <p:cNvSpPr/>
          <p:nvPr/>
        </p:nvSpPr>
        <p:spPr>
          <a:xfrm>
            <a:off x="565228" y="1014280"/>
            <a:ext cx="8013544" cy="1850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rPr>
              <a:t>HĐ</a:t>
            </a:r>
            <a:r>
              <a:rPr lang="en-US" sz="2000" b="1" dirty="0">
                <a:solidFill>
                  <a:srgbClr val="C00000"/>
                </a:solidFill>
              </a:rPr>
              <a:t>7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rPr>
              <a:t>: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25642-FDE7-DF36-1A38-65F7E6E0FF30}"/>
              </a:ext>
            </a:extLst>
          </p:cNvPr>
          <p:cNvSpPr/>
          <p:nvPr/>
        </p:nvSpPr>
        <p:spPr>
          <a:xfrm>
            <a:off x="1157185" y="3282278"/>
            <a:ext cx="4038343" cy="122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tròn không giao nhau thì chúng không điểm chung.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561F9-611F-ED71-DB5C-442487895F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20938" y="2413807"/>
            <a:ext cx="2301966" cy="21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794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86" y="233780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000"/>
              <a:buFont typeface="Maven Pro ExtraBold"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KHÁI NIỆM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Maven Pro ExtraBold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3324" y="1046220"/>
            <a:ext cx="7245919" cy="1133580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tròn không có điểm chung được gọi là hai đường tròn không giao nhau.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170E3-BB0C-BB09-6CC9-351A124A18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67442" y="3673079"/>
            <a:ext cx="3997682" cy="12366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C30F0-7297-1808-14E9-9B5938BE6D15}"/>
                  </a:ext>
                </a:extLst>
              </p:cNvPr>
              <p:cNvSpPr txBox="1"/>
              <p:nvPr/>
            </p:nvSpPr>
            <p:spPr>
              <a:xfrm>
                <a:off x="572943" y="2445225"/>
                <a:ext cx="7986680" cy="1036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 Ta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đựng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C30F0-7297-1808-14E9-9B5938BE6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43" y="2445225"/>
                <a:ext cx="7986680" cy="1036951"/>
              </a:xfrm>
              <a:prstGeom prst="rect">
                <a:avLst/>
              </a:prstGeom>
              <a:blipFill>
                <a:blip r:embed="rId5"/>
                <a:stretch>
                  <a:fillRect l="-84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70835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411322" y="4520191"/>
            <a:ext cx="604820" cy="698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1237" y="413528"/>
                <a:ext cx="8401526" cy="4243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kumimoji="0" lang="en-US" sz="18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kumimoji="0" lang="en-US" sz="18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xét</a:t>
                </a:r>
                <a:r>
                  <a:rPr kumimoji="0" lang="en-US" sz="18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:</a:t>
                </a:r>
                <a:r>
                  <a: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Nếu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đựng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Điều ngược lại cũng đúng.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37" y="413528"/>
                <a:ext cx="8401526" cy="4243406"/>
              </a:xfrm>
              <a:prstGeom prst="rect">
                <a:avLst/>
              </a:prstGeom>
              <a:blipFill>
                <a:blip r:embed="rId6"/>
                <a:stretch>
                  <a:fillRect l="-653" r="-581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71CF90A-490D-1EB8-A3E7-BA6ABABF6E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6628" b="11857"/>
          <a:stretch/>
        </p:blipFill>
        <p:spPr>
          <a:xfrm>
            <a:off x="1064131" y="1860779"/>
            <a:ext cx="2994912" cy="1882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F5C09-41EC-063E-5564-48CECD75A2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526" t="-2283" r="-1057" b="14140"/>
          <a:stretch/>
        </p:blipFill>
        <p:spPr>
          <a:xfrm>
            <a:off x="4417401" y="1860779"/>
            <a:ext cx="3834501" cy="188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383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238415" y="1404911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59536" cy="11143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" y="3654552"/>
            <a:ext cx="935736" cy="14615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4733" y="237342"/>
                <a:ext cx="7247364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cs typeface="Poppins SemiBold"/>
                    <a:sym typeface="Poppins SemiBold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cs typeface="Poppins SemiBold"/>
                    <a:sym typeface="Poppins SemiBold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cs typeface="Poppins SemiBold"/>
                    <a:sym typeface="Poppins SemiBold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cs typeface="Poppins SemiBold"/>
                    <a:sym typeface="Poppins SemiBold"/>
                  </a:rPr>
                  <a:t> 7: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;6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;2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vi-VN" sz="2000" kern="12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33" y="237342"/>
                <a:ext cx="7247364" cy="958660"/>
              </a:xfrm>
              <a:prstGeom prst="rect">
                <a:avLst/>
              </a:prstGeom>
              <a:blipFill>
                <a:blip r:embed="rId3"/>
                <a:stretch>
                  <a:fillRect l="-925" r="-841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5184" y="2054766"/>
                <a:ext cx="7933632" cy="2094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=6+2=8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8&lt;9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𝑂𝑂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;6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;2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ngoài nhau.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84" y="2054766"/>
                <a:ext cx="7933632" cy="2094484"/>
              </a:xfrm>
              <a:prstGeom prst="rect">
                <a:avLst/>
              </a:prstGeom>
              <a:blipFill>
                <a:blip r:embed="rId4"/>
                <a:stretch>
                  <a:fillRect l="-768" r="-768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oogle Shape;24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184" y="4749544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7587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786;p58"/>
          <p:cNvGrpSpPr/>
          <p:nvPr/>
        </p:nvGrpSpPr>
        <p:grpSpPr>
          <a:xfrm rot="922726" flipH="1">
            <a:off x="8057706" y="4056444"/>
            <a:ext cx="974414" cy="975311"/>
            <a:chOff x="4249525" y="1996550"/>
            <a:chExt cx="1575225" cy="1641750"/>
          </a:xfrm>
        </p:grpSpPr>
        <p:sp>
          <p:nvSpPr>
            <p:cNvPr id="9" name="Google Shape;3787;p58"/>
            <p:cNvSpPr/>
            <p:nvPr/>
          </p:nvSpPr>
          <p:spPr>
            <a:xfrm>
              <a:off x="5225100" y="2274000"/>
              <a:ext cx="34475" cy="63300"/>
            </a:xfrm>
            <a:custGeom>
              <a:avLst/>
              <a:gdLst/>
              <a:ahLst/>
              <a:cxnLst/>
              <a:rect l="l" t="t" r="r" b="b"/>
              <a:pathLst>
                <a:path w="1379" h="2532" extrusionOk="0">
                  <a:moveTo>
                    <a:pt x="1037" y="1"/>
                  </a:moveTo>
                  <a:cubicBezTo>
                    <a:pt x="911" y="1"/>
                    <a:pt x="778" y="62"/>
                    <a:pt x="702" y="195"/>
                  </a:cubicBezTo>
                  <a:cubicBezTo>
                    <a:pt x="677" y="220"/>
                    <a:pt x="677" y="270"/>
                    <a:pt x="652" y="320"/>
                  </a:cubicBezTo>
                  <a:cubicBezTo>
                    <a:pt x="451" y="846"/>
                    <a:pt x="251" y="1398"/>
                    <a:pt x="50" y="1949"/>
                  </a:cubicBezTo>
                  <a:cubicBezTo>
                    <a:pt x="25" y="2024"/>
                    <a:pt x="0" y="2099"/>
                    <a:pt x="0" y="2174"/>
                  </a:cubicBezTo>
                  <a:cubicBezTo>
                    <a:pt x="0" y="2350"/>
                    <a:pt x="101" y="2475"/>
                    <a:pt x="276" y="2525"/>
                  </a:cubicBezTo>
                  <a:cubicBezTo>
                    <a:pt x="297" y="2530"/>
                    <a:pt x="318" y="2532"/>
                    <a:pt x="340" y="2532"/>
                  </a:cubicBezTo>
                  <a:cubicBezTo>
                    <a:pt x="449" y="2532"/>
                    <a:pt x="564" y="2479"/>
                    <a:pt x="627" y="2375"/>
                  </a:cubicBezTo>
                  <a:cubicBezTo>
                    <a:pt x="677" y="2300"/>
                    <a:pt x="727" y="2225"/>
                    <a:pt x="752" y="2124"/>
                  </a:cubicBezTo>
                  <a:cubicBezTo>
                    <a:pt x="928" y="1673"/>
                    <a:pt x="1103" y="1197"/>
                    <a:pt x="1253" y="721"/>
                  </a:cubicBezTo>
                  <a:cubicBezTo>
                    <a:pt x="1304" y="621"/>
                    <a:pt x="1329" y="520"/>
                    <a:pt x="1354" y="420"/>
                  </a:cubicBezTo>
                  <a:cubicBezTo>
                    <a:pt x="1379" y="245"/>
                    <a:pt x="1304" y="94"/>
                    <a:pt x="1153" y="19"/>
                  </a:cubicBezTo>
                  <a:cubicBezTo>
                    <a:pt x="1117" y="7"/>
                    <a:pt x="1077" y="1"/>
                    <a:pt x="1037" y="1"/>
                  </a:cubicBezTo>
                  <a:close/>
                </a:path>
              </a:pathLst>
            </a:custGeom>
            <a:solidFill>
              <a:srgbClr val="C2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788;p58"/>
            <p:cNvSpPr/>
            <p:nvPr/>
          </p:nvSpPr>
          <p:spPr>
            <a:xfrm>
              <a:off x="5471325" y="2167325"/>
              <a:ext cx="114075" cy="130350"/>
            </a:xfrm>
            <a:custGeom>
              <a:avLst/>
              <a:gdLst/>
              <a:ahLst/>
              <a:cxnLst/>
              <a:rect l="l" t="t" r="r" b="b"/>
              <a:pathLst>
                <a:path w="4563" h="5214" extrusionOk="0">
                  <a:moveTo>
                    <a:pt x="277" y="0"/>
                  </a:moveTo>
                  <a:cubicBezTo>
                    <a:pt x="202" y="301"/>
                    <a:pt x="26" y="602"/>
                    <a:pt x="26" y="928"/>
                  </a:cubicBezTo>
                  <a:cubicBezTo>
                    <a:pt x="1" y="1579"/>
                    <a:pt x="101" y="2156"/>
                    <a:pt x="477" y="2682"/>
                  </a:cubicBezTo>
                  <a:cubicBezTo>
                    <a:pt x="878" y="3259"/>
                    <a:pt x="1354" y="3710"/>
                    <a:pt x="1906" y="4086"/>
                  </a:cubicBezTo>
                  <a:cubicBezTo>
                    <a:pt x="2332" y="4361"/>
                    <a:pt x="2733" y="4637"/>
                    <a:pt x="3184" y="4938"/>
                  </a:cubicBezTo>
                  <a:cubicBezTo>
                    <a:pt x="3184" y="5013"/>
                    <a:pt x="3184" y="5113"/>
                    <a:pt x="3159" y="5213"/>
                  </a:cubicBezTo>
                  <a:cubicBezTo>
                    <a:pt x="3184" y="5188"/>
                    <a:pt x="3209" y="5163"/>
                    <a:pt x="3234" y="5138"/>
                  </a:cubicBezTo>
                  <a:cubicBezTo>
                    <a:pt x="3610" y="4311"/>
                    <a:pt x="4011" y="3484"/>
                    <a:pt x="4362" y="2632"/>
                  </a:cubicBezTo>
                  <a:cubicBezTo>
                    <a:pt x="4562" y="2206"/>
                    <a:pt x="4512" y="2030"/>
                    <a:pt x="4136" y="1780"/>
                  </a:cubicBezTo>
                  <a:cubicBezTo>
                    <a:pt x="3986" y="1680"/>
                    <a:pt x="3861" y="1579"/>
                    <a:pt x="3710" y="1479"/>
                  </a:cubicBezTo>
                  <a:cubicBezTo>
                    <a:pt x="2933" y="1028"/>
                    <a:pt x="2131" y="627"/>
                    <a:pt x="1304" y="301"/>
                  </a:cubicBezTo>
                  <a:cubicBezTo>
                    <a:pt x="978" y="176"/>
                    <a:pt x="603" y="101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789;p58"/>
            <p:cNvSpPr/>
            <p:nvPr/>
          </p:nvSpPr>
          <p:spPr>
            <a:xfrm>
              <a:off x="5403050" y="2161350"/>
              <a:ext cx="147875" cy="143850"/>
            </a:xfrm>
            <a:custGeom>
              <a:avLst/>
              <a:gdLst/>
              <a:ahLst/>
              <a:cxnLst/>
              <a:rect l="l" t="t" r="r" b="b"/>
              <a:pathLst>
                <a:path w="5915" h="5754" extrusionOk="0">
                  <a:moveTo>
                    <a:pt x="1863" y="1"/>
                  </a:moveTo>
                  <a:cubicBezTo>
                    <a:pt x="1509" y="1"/>
                    <a:pt x="1387" y="122"/>
                    <a:pt x="1178" y="540"/>
                  </a:cubicBezTo>
                  <a:cubicBezTo>
                    <a:pt x="777" y="1292"/>
                    <a:pt x="401" y="2044"/>
                    <a:pt x="0" y="2771"/>
                  </a:cubicBezTo>
                  <a:cubicBezTo>
                    <a:pt x="125" y="2871"/>
                    <a:pt x="276" y="2946"/>
                    <a:pt x="401" y="3021"/>
                  </a:cubicBezTo>
                  <a:cubicBezTo>
                    <a:pt x="2055" y="3873"/>
                    <a:pt x="3735" y="4726"/>
                    <a:pt x="5389" y="5603"/>
                  </a:cubicBezTo>
                  <a:cubicBezTo>
                    <a:pt x="5514" y="5653"/>
                    <a:pt x="5639" y="5703"/>
                    <a:pt x="5790" y="5753"/>
                  </a:cubicBezTo>
                  <a:cubicBezTo>
                    <a:pt x="5815" y="5653"/>
                    <a:pt x="5865" y="5553"/>
                    <a:pt x="5890" y="5452"/>
                  </a:cubicBezTo>
                  <a:cubicBezTo>
                    <a:pt x="5915" y="5352"/>
                    <a:pt x="5915" y="5252"/>
                    <a:pt x="5915" y="5177"/>
                  </a:cubicBezTo>
                  <a:cubicBezTo>
                    <a:pt x="5464" y="4876"/>
                    <a:pt x="5063" y="4600"/>
                    <a:pt x="4637" y="4325"/>
                  </a:cubicBezTo>
                  <a:cubicBezTo>
                    <a:pt x="4085" y="3949"/>
                    <a:pt x="3609" y="3498"/>
                    <a:pt x="3208" y="2921"/>
                  </a:cubicBezTo>
                  <a:cubicBezTo>
                    <a:pt x="2832" y="2395"/>
                    <a:pt x="2732" y="1818"/>
                    <a:pt x="2757" y="1167"/>
                  </a:cubicBezTo>
                  <a:cubicBezTo>
                    <a:pt x="2757" y="841"/>
                    <a:pt x="2933" y="540"/>
                    <a:pt x="3008" y="239"/>
                  </a:cubicBezTo>
                  <a:cubicBezTo>
                    <a:pt x="2732" y="64"/>
                    <a:pt x="2406" y="39"/>
                    <a:pt x="2105" y="14"/>
                  </a:cubicBezTo>
                  <a:cubicBezTo>
                    <a:pt x="2014" y="5"/>
                    <a:pt x="1933" y="1"/>
                    <a:pt x="1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790;p58"/>
            <p:cNvSpPr/>
            <p:nvPr/>
          </p:nvSpPr>
          <p:spPr>
            <a:xfrm>
              <a:off x="5639875" y="2213050"/>
              <a:ext cx="135375" cy="177350"/>
            </a:xfrm>
            <a:custGeom>
              <a:avLst/>
              <a:gdLst/>
              <a:ahLst/>
              <a:cxnLst/>
              <a:rect l="l" t="t" r="r" b="b"/>
              <a:pathLst>
                <a:path w="5415" h="7094" extrusionOk="0">
                  <a:moveTo>
                    <a:pt x="903" y="1"/>
                  </a:moveTo>
                  <a:cubicBezTo>
                    <a:pt x="678" y="302"/>
                    <a:pt x="602" y="678"/>
                    <a:pt x="452" y="1003"/>
                  </a:cubicBezTo>
                  <a:cubicBezTo>
                    <a:pt x="176" y="1655"/>
                    <a:pt x="126" y="2357"/>
                    <a:pt x="51" y="3034"/>
                  </a:cubicBezTo>
                  <a:cubicBezTo>
                    <a:pt x="1" y="3560"/>
                    <a:pt x="126" y="4111"/>
                    <a:pt x="427" y="4562"/>
                  </a:cubicBezTo>
                  <a:cubicBezTo>
                    <a:pt x="602" y="4863"/>
                    <a:pt x="778" y="5139"/>
                    <a:pt x="1028" y="5389"/>
                  </a:cubicBezTo>
                  <a:cubicBezTo>
                    <a:pt x="1480" y="5891"/>
                    <a:pt x="2006" y="6267"/>
                    <a:pt x="2557" y="6617"/>
                  </a:cubicBezTo>
                  <a:cubicBezTo>
                    <a:pt x="2858" y="6793"/>
                    <a:pt x="3159" y="7044"/>
                    <a:pt x="3535" y="7094"/>
                  </a:cubicBezTo>
                  <a:cubicBezTo>
                    <a:pt x="3735" y="6643"/>
                    <a:pt x="3961" y="6191"/>
                    <a:pt x="4161" y="5740"/>
                  </a:cubicBezTo>
                  <a:cubicBezTo>
                    <a:pt x="4638" y="4713"/>
                    <a:pt x="5013" y="3635"/>
                    <a:pt x="5339" y="2532"/>
                  </a:cubicBezTo>
                  <a:cubicBezTo>
                    <a:pt x="5364" y="2382"/>
                    <a:pt x="5389" y="2232"/>
                    <a:pt x="5414" y="2081"/>
                  </a:cubicBezTo>
                  <a:cubicBezTo>
                    <a:pt x="5414" y="1776"/>
                    <a:pt x="5206" y="1565"/>
                    <a:pt x="4920" y="1565"/>
                  </a:cubicBezTo>
                  <a:cubicBezTo>
                    <a:pt x="4878" y="1565"/>
                    <a:pt x="4833" y="1570"/>
                    <a:pt x="4788" y="1580"/>
                  </a:cubicBezTo>
                  <a:cubicBezTo>
                    <a:pt x="4663" y="1605"/>
                    <a:pt x="4562" y="1655"/>
                    <a:pt x="4437" y="1680"/>
                  </a:cubicBezTo>
                  <a:cubicBezTo>
                    <a:pt x="3685" y="1956"/>
                    <a:pt x="2933" y="2257"/>
                    <a:pt x="2206" y="2658"/>
                  </a:cubicBezTo>
                  <a:cubicBezTo>
                    <a:pt x="2131" y="2708"/>
                    <a:pt x="2031" y="2733"/>
                    <a:pt x="1931" y="2783"/>
                  </a:cubicBezTo>
                  <a:cubicBezTo>
                    <a:pt x="1856" y="2582"/>
                    <a:pt x="1805" y="2432"/>
                    <a:pt x="1755" y="2257"/>
                  </a:cubicBezTo>
                  <a:cubicBezTo>
                    <a:pt x="1555" y="1705"/>
                    <a:pt x="1379" y="1154"/>
                    <a:pt x="1179" y="602"/>
                  </a:cubicBezTo>
                  <a:cubicBezTo>
                    <a:pt x="1129" y="402"/>
                    <a:pt x="1003" y="201"/>
                    <a:pt x="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791;p58"/>
            <p:cNvSpPr/>
            <p:nvPr/>
          </p:nvSpPr>
          <p:spPr>
            <a:xfrm>
              <a:off x="5584750" y="2204300"/>
              <a:ext cx="143500" cy="198000"/>
            </a:xfrm>
            <a:custGeom>
              <a:avLst/>
              <a:gdLst/>
              <a:ahLst/>
              <a:cxnLst/>
              <a:rect l="l" t="t" r="r" b="b"/>
              <a:pathLst>
                <a:path w="5740" h="7920" extrusionOk="0">
                  <a:moveTo>
                    <a:pt x="2732" y="0"/>
                  </a:moveTo>
                  <a:cubicBezTo>
                    <a:pt x="2532" y="0"/>
                    <a:pt x="2406" y="100"/>
                    <a:pt x="2306" y="251"/>
                  </a:cubicBezTo>
                  <a:cubicBezTo>
                    <a:pt x="2231" y="351"/>
                    <a:pt x="2181" y="451"/>
                    <a:pt x="2131" y="551"/>
                  </a:cubicBezTo>
                  <a:cubicBezTo>
                    <a:pt x="1404" y="1980"/>
                    <a:pt x="702" y="3384"/>
                    <a:pt x="0" y="4812"/>
                  </a:cubicBezTo>
                  <a:cubicBezTo>
                    <a:pt x="151" y="4887"/>
                    <a:pt x="276" y="4988"/>
                    <a:pt x="426" y="5063"/>
                  </a:cubicBezTo>
                  <a:cubicBezTo>
                    <a:pt x="2131" y="5940"/>
                    <a:pt x="3810" y="6842"/>
                    <a:pt x="5414" y="7870"/>
                  </a:cubicBezTo>
                  <a:cubicBezTo>
                    <a:pt x="5439" y="7895"/>
                    <a:pt x="5489" y="7895"/>
                    <a:pt x="5539" y="7920"/>
                  </a:cubicBezTo>
                  <a:cubicBezTo>
                    <a:pt x="5614" y="7770"/>
                    <a:pt x="5665" y="7594"/>
                    <a:pt x="5740" y="7444"/>
                  </a:cubicBezTo>
                  <a:cubicBezTo>
                    <a:pt x="5364" y="7394"/>
                    <a:pt x="5063" y="7143"/>
                    <a:pt x="4762" y="6967"/>
                  </a:cubicBezTo>
                  <a:cubicBezTo>
                    <a:pt x="4211" y="6617"/>
                    <a:pt x="3685" y="6241"/>
                    <a:pt x="3233" y="5739"/>
                  </a:cubicBezTo>
                  <a:cubicBezTo>
                    <a:pt x="2983" y="5489"/>
                    <a:pt x="2807" y="5213"/>
                    <a:pt x="2632" y="4912"/>
                  </a:cubicBezTo>
                  <a:cubicBezTo>
                    <a:pt x="2331" y="4461"/>
                    <a:pt x="2206" y="3910"/>
                    <a:pt x="2256" y="3384"/>
                  </a:cubicBezTo>
                  <a:cubicBezTo>
                    <a:pt x="2331" y="2707"/>
                    <a:pt x="2381" y="2005"/>
                    <a:pt x="2657" y="1353"/>
                  </a:cubicBezTo>
                  <a:cubicBezTo>
                    <a:pt x="2807" y="1028"/>
                    <a:pt x="2883" y="652"/>
                    <a:pt x="3108" y="351"/>
                  </a:cubicBezTo>
                  <a:cubicBezTo>
                    <a:pt x="3083" y="125"/>
                    <a:pt x="2933" y="0"/>
                    <a:pt x="2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792;p58"/>
            <p:cNvSpPr/>
            <p:nvPr/>
          </p:nvSpPr>
          <p:spPr>
            <a:xfrm>
              <a:off x="4278350" y="2998150"/>
              <a:ext cx="1016325" cy="635375"/>
            </a:xfrm>
            <a:custGeom>
              <a:avLst/>
              <a:gdLst/>
              <a:ahLst/>
              <a:cxnLst/>
              <a:rect l="l" t="t" r="r" b="b"/>
              <a:pathLst>
                <a:path w="40653" h="25415" extrusionOk="0">
                  <a:moveTo>
                    <a:pt x="2306" y="1"/>
                  </a:moveTo>
                  <a:cubicBezTo>
                    <a:pt x="2306" y="1"/>
                    <a:pt x="0" y="3259"/>
                    <a:pt x="26" y="5665"/>
                  </a:cubicBezTo>
                  <a:cubicBezTo>
                    <a:pt x="51" y="8071"/>
                    <a:pt x="34362" y="25414"/>
                    <a:pt x="34362" y="25414"/>
                  </a:cubicBezTo>
                  <a:lnTo>
                    <a:pt x="40652" y="1944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793;p58"/>
            <p:cNvSpPr/>
            <p:nvPr/>
          </p:nvSpPr>
          <p:spPr>
            <a:xfrm>
              <a:off x="4340375" y="3067700"/>
              <a:ext cx="892275" cy="496575"/>
            </a:xfrm>
            <a:custGeom>
              <a:avLst/>
              <a:gdLst/>
              <a:ahLst/>
              <a:cxnLst/>
              <a:rect l="l" t="t" r="r" b="b"/>
              <a:pathLst>
                <a:path w="35691" h="19863" extrusionOk="0">
                  <a:moveTo>
                    <a:pt x="1" y="1"/>
                  </a:moveTo>
                  <a:cubicBezTo>
                    <a:pt x="1" y="126"/>
                    <a:pt x="76" y="201"/>
                    <a:pt x="151" y="276"/>
                  </a:cubicBezTo>
                  <a:cubicBezTo>
                    <a:pt x="602" y="727"/>
                    <a:pt x="1128" y="1078"/>
                    <a:pt x="1680" y="1404"/>
                  </a:cubicBezTo>
                  <a:cubicBezTo>
                    <a:pt x="2607" y="1955"/>
                    <a:pt x="3560" y="2432"/>
                    <a:pt x="4537" y="2858"/>
                  </a:cubicBezTo>
                  <a:cubicBezTo>
                    <a:pt x="7519" y="4186"/>
                    <a:pt x="10527" y="5489"/>
                    <a:pt x="13459" y="6893"/>
                  </a:cubicBezTo>
                  <a:cubicBezTo>
                    <a:pt x="14312" y="7319"/>
                    <a:pt x="15164" y="7720"/>
                    <a:pt x="16041" y="8121"/>
                  </a:cubicBezTo>
                  <a:cubicBezTo>
                    <a:pt x="16993" y="8572"/>
                    <a:pt x="17946" y="9048"/>
                    <a:pt x="18923" y="9499"/>
                  </a:cubicBezTo>
                  <a:cubicBezTo>
                    <a:pt x="19600" y="9825"/>
                    <a:pt x="20302" y="10151"/>
                    <a:pt x="20978" y="10477"/>
                  </a:cubicBezTo>
                  <a:cubicBezTo>
                    <a:pt x="21805" y="10878"/>
                    <a:pt x="22657" y="11279"/>
                    <a:pt x="23484" y="11705"/>
                  </a:cubicBezTo>
                  <a:cubicBezTo>
                    <a:pt x="24161" y="12056"/>
                    <a:pt x="24838" y="12457"/>
                    <a:pt x="25515" y="12833"/>
                  </a:cubicBezTo>
                  <a:cubicBezTo>
                    <a:pt x="26617" y="13459"/>
                    <a:pt x="27695" y="14161"/>
                    <a:pt x="28723" y="14913"/>
                  </a:cubicBezTo>
                  <a:cubicBezTo>
                    <a:pt x="29249" y="15314"/>
                    <a:pt x="29700" y="15790"/>
                    <a:pt x="30151" y="16241"/>
                  </a:cubicBezTo>
                  <a:cubicBezTo>
                    <a:pt x="30176" y="16266"/>
                    <a:pt x="30151" y="16316"/>
                    <a:pt x="30151" y="16367"/>
                  </a:cubicBezTo>
                  <a:cubicBezTo>
                    <a:pt x="30076" y="16342"/>
                    <a:pt x="30026" y="16342"/>
                    <a:pt x="29976" y="16316"/>
                  </a:cubicBezTo>
                  <a:cubicBezTo>
                    <a:pt x="29725" y="16191"/>
                    <a:pt x="29525" y="16066"/>
                    <a:pt x="29274" y="15941"/>
                  </a:cubicBezTo>
                  <a:cubicBezTo>
                    <a:pt x="27921" y="15264"/>
                    <a:pt x="26567" y="14587"/>
                    <a:pt x="25214" y="13910"/>
                  </a:cubicBezTo>
                  <a:cubicBezTo>
                    <a:pt x="24362" y="13459"/>
                    <a:pt x="23510" y="13008"/>
                    <a:pt x="22632" y="12582"/>
                  </a:cubicBezTo>
                  <a:cubicBezTo>
                    <a:pt x="21429" y="12006"/>
                    <a:pt x="20226" y="11429"/>
                    <a:pt x="19023" y="10828"/>
                  </a:cubicBezTo>
                  <a:cubicBezTo>
                    <a:pt x="17996" y="10326"/>
                    <a:pt x="16968" y="9800"/>
                    <a:pt x="15916" y="9299"/>
                  </a:cubicBezTo>
                  <a:cubicBezTo>
                    <a:pt x="14286" y="8547"/>
                    <a:pt x="12682" y="7770"/>
                    <a:pt x="11103" y="6943"/>
                  </a:cubicBezTo>
                  <a:cubicBezTo>
                    <a:pt x="10903" y="6843"/>
                    <a:pt x="10702" y="6742"/>
                    <a:pt x="10477" y="6667"/>
                  </a:cubicBezTo>
                  <a:cubicBezTo>
                    <a:pt x="10427" y="6642"/>
                    <a:pt x="10377" y="6642"/>
                    <a:pt x="10276" y="6642"/>
                  </a:cubicBezTo>
                  <a:cubicBezTo>
                    <a:pt x="10377" y="6868"/>
                    <a:pt x="10552" y="6893"/>
                    <a:pt x="10702" y="6968"/>
                  </a:cubicBezTo>
                  <a:cubicBezTo>
                    <a:pt x="12081" y="7720"/>
                    <a:pt x="13484" y="8422"/>
                    <a:pt x="14863" y="9148"/>
                  </a:cubicBezTo>
                  <a:cubicBezTo>
                    <a:pt x="15790" y="9625"/>
                    <a:pt x="16718" y="10101"/>
                    <a:pt x="17645" y="10552"/>
                  </a:cubicBezTo>
                  <a:cubicBezTo>
                    <a:pt x="18873" y="11204"/>
                    <a:pt x="20126" y="11830"/>
                    <a:pt x="21354" y="12482"/>
                  </a:cubicBezTo>
                  <a:cubicBezTo>
                    <a:pt x="23334" y="13534"/>
                    <a:pt x="25339" y="14612"/>
                    <a:pt x="27319" y="15665"/>
                  </a:cubicBezTo>
                  <a:cubicBezTo>
                    <a:pt x="28497" y="16291"/>
                    <a:pt x="29675" y="16943"/>
                    <a:pt x="30878" y="17469"/>
                  </a:cubicBezTo>
                  <a:cubicBezTo>
                    <a:pt x="31053" y="17545"/>
                    <a:pt x="31204" y="17670"/>
                    <a:pt x="31254" y="17870"/>
                  </a:cubicBezTo>
                  <a:cubicBezTo>
                    <a:pt x="31354" y="18146"/>
                    <a:pt x="31505" y="18447"/>
                    <a:pt x="31555" y="18748"/>
                  </a:cubicBezTo>
                  <a:cubicBezTo>
                    <a:pt x="31630" y="19073"/>
                    <a:pt x="31730" y="19424"/>
                    <a:pt x="31630" y="19775"/>
                  </a:cubicBezTo>
                  <a:cubicBezTo>
                    <a:pt x="31956" y="19800"/>
                    <a:pt x="32256" y="19825"/>
                    <a:pt x="32557" y="19850"/>
                  </a:cubicBezTo>
                  <a:cubicBezTo>
                    <a:pt x="32672" y="19859"/>
                    <a:pt x="32785" y="19863"/>
                    <a:pt x="32896" y="19863"/>
                  </a:cubicBezTo>
                  <a:cubicBezTo>
                    <a:pt x="33446" y="19863"/>
                    <a:pt x="33966" y="19762"/>
                    <a:pt x="34487" y="19575"/>
                  </a:cubicBezTo>
                  <a:cubicBezTo>
                    <a:pt x="34788" y="19449"/>
                    <a:pt x="35038" y="19299"/>
                    <a:pt x="35264" y="19073"/>
                  </a:cubicBezTo>
                  <a:cubicBezTo>
                    <a:pt x="35590" y="18773"/>
                    <a:pt x="35690" y="18397"/>
                    <a:pt x="35515" y="17996"/>
                  </a:cubicBezTo>
                  <a:cubicBezTo>
                    <a:pt x="35414" y="17770"/>
                    <a:pt x="35264" y="17545"/>
                    <a:pt x="35114" y="17344"/>
                  </a:cubicBezTo>
                  <a:cubicBezTo>
                    <a:pt x="34913" y="17093"/>
                    <a:pt x="34713" y="16868"/>
                    <a:pt x="34487" y="16642"/>
                  </a:cubicBezTo>
                  <a:cubicBezTo>
                    <a:pt x="34412" y="16567"/>
                    <a:pt x="34337" y="16517"/>
                    <a:pt x="34261" y="16442"/>
                  </a:cubicBezTo>
                  <a:cubicBezTo>
                    <a:pt x="33835" y="16116"/>
                    <a:pt x="33409" y="15790"/>
                    <a:pt x="32983" y="15464"/>
                  </a:cubicBezTo>
                  <a:cubicBezTo>
                    <a:pt x="31906" y="14712"/>
                    <a:pt x="30778" y="14061"/>
                    <a:pt x="29625" y="13434"/>
                  </a:cubicBezTo>
                  <a:cubicBezTo>
                    <a:pt x="27695" y="12407"/>
                    <a:pt x="25740" y="11454"/>
                    <a:pt x="23785" y="10527"/>
                  </a:cubicBezTo>
                  <a:cubicBezTo>
                    <a:pt x="21830" y="9600"/>
                    <a:pt x="19875" y="8647"/>
                    <a:pt x="17895" y="7745"/>
                  </a:cubicBezTo>
                  <a:cubicBezTo>
                    <a:pt x="14763" y="6367"/>
                    <a:pt x="11630" y="5038"/>
                    <a:pt x="8497" y="3660"/>
                  </a:cubicBezTo>
                  <a:cubicBezTo>
                    <a:pt x="6116" y="2632"/>
                    <a:pt x="3735" y="1580"/>
                    <a:pt x="1354" y="552"/>
                  </a:cubicBezTo>
                  <a:cubicBezTo>
                    <a:pt x="903" y="351"/>
                    <a:pt x="452" y="201"/>
                    <a:pt x="1" y="1"/>
                  </a:cubicBezTo>
                  <a:close/>
                </a:path>
              </a:pathLst>
            </a:custGeom>
            <a:solidFill>
              <a:srgbClr val="C2B9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794;p58"/>
            <p:cNvSpPr/>
            <p:nvPr/>
          </p:nvSpPr>
          <p:spPr>
            <a:xfrm>
              <a:off x="4255800" y="3136350"/>
              <a:ext cx="780725" cy="398175"/>
            </a:xfrm>
            <a:custGeom>
              <a:avLst/>
              <a:gdLst/>
              <a:ahLst/>
              <a:cxnLst/>
              <a:rect l="l" t="t" r="r" b="b"/>
              <a:pathLst>
                <a:path w="31229" h="15927" extrusionOk="0">
                  <a:moveTo>
                    <a:pt x="543" y="0"/>
                  </a:moveTo>
                  <a:cubicBezTo>
                    <a:pt x="378" y="0"/>
                    <a:pt x="240" y="102"/>
                    <a:pt x="75" y="312"/>
                  </a:cubicBezTo>
                  <a:cubicBezTo>
                    <a:pt x="25" y="387"/>
                    <a:pt x="25" y="463"/>
                    <a:pt x="0" y="538"/>
                  </a:cubicBezTo>
                  <a:cubicBezTo>
                    <a:pt x="727" y="1014"/>
                    <a:pt x="1479" y="1490"/>
                    <a:pt x="2206" y="1941"/>
                  </a:cubicBezTo>
                  <a:cubicBezTo>
                    <a:pt x="3183" y="2543"/>
                    <a:pt x="4136" y="3119"/>
                    <a:pt x="5088" y="3671"/>
                  </a:cubicBezTo>
                  <a:cubicBezTo>
                    <a:pt x="6090" y="4272"/>
                    <a:pt x="7093" y="4849"/>
                    <a:pt x="8095" y="5400"/>
                  </a:cubicBezTo>
                  <a:cubicBezTo>
                    <a:pt x="9324" y="6077"/>
                    <a:pt x="10552" y="6728"/>
                    <a:pt x="11780" y="7405"/>
                  </a:cubicBezTo>
                  <a:cubicBezTo>
                    <a:pt x="13183" y="8132"/>
                    <a:pt x="14562" y="8884"/>
                    <a:pt x="15965" y="9611"/>
                  </a:cubicBezTo>
                  <a:cubicBezTo>
                    <a:pt x="17419" y="10362"/>
                    <a:pt x="18847" y="11114"/>
                    <a:pt x="20276" y="11866"/>
                  </a:cubicBezTo>
                  <a:cubicBezTo>
                    <a:pt x="20953" y="12217"/>
                    <a:pt x="21629" y="12593"/>
                    <a:pt x="22306" y="12894"/>
                  </a:cubicBezTo>
                  <a:cubicBezTo>
                    <a:pt x="23534" y="13470"/>
                    <a:pt x="24737" y="14097"/>
                    <a:pt x="26015" y="14573"/>
                  </a:cubicBezTo>
                  <a:cubicBezTo>
                    <a:pt x="26742" y="14849"/>
                    <a:pt x="27469" y="15099"/>
                    <a:pt x="28196" y="15325"/>
                  </a:cubicBezTo>
                  <a:cubicBezTo>
                    <a:pt x="28697" y="15475"/>
                    <a:pt x="29198" y="15525"/>
                    <a:pt x="29700" y="15701"/>
                  </a:cubicBezTo>
                  <a:cubicBezTo>
                    <a:pt x="30101" y="15826"/>
                    <a:pt x="30552" y="15851"/>
                    <a:pt x="30978" y="15926"/>
                  </a:cubicBezTo>
                  <a:cubicBezTo>
                    <a:pt x="31053" y="15926"/>
                    <a:pt x="31153" y="15901"/>
                    <a:pt x="31228" y="15876"/>
                  </a:cubicBezTo>
                  <a:cubicBezTo>
                    <a:pt x="31128" y="15826"/>
                    <a:pt x="31053" y="15776"/>
                    <a:pt x="30953" y="15751"/>
                  </a:cubicBezTo>
                  <a:cubicBezTo>
                    <a:pt x="29825" y="15225"/>
                    <a:pt x="28672" y="14748"/>
                    <a:pt x="27544" y="14197"/>
                  </a:cubicBezTo>
                  <a:cubicBezTo>
                    <a:pt x="24311" y="12693"/>
                    <a:pt x="21153" y="11039"/>
                    <a:pt x="17970" y="9385"/>
                  </a:cubicBezTo>
                  <a:cubicBezTo>
                    <a:pt x="14938" y="7806"/>
                    <a:pt x="11905" y="6202"/>
                    <a:pt x="8872" y="4573"/>
                  </a:cubicBezTo>
                  <a:cubicBezTo>
                    <a:pt x="6567" y="3345"/>
                    <a:pt x="4236" y="2117"/>
                    <a:pt x="1980" y="763"/>
                  </a:cubicBezTo>
                  <a:cubicBezTo>
                    <a:pt x="1629" y="563"/>
                    <a:pt x="1278" y="337"/>
                    <a:pt x="928" y="137"/>
                  </a:cubicBezTo>
                  <a:cubicBezTo>
                    <a:pt x="776" y="46"/>
                    <a:pt x="654" y="0"/>
                    <a:pt x="5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795;p58"/>
            <p:cNvSpPr/>
            <p:nvPr/>
          </p:nvSpPr>
          <p:spPr>
            <a:xfrm>
              <a:off x="4284000" y="3106900"/>
              <a:ext cx="458025" cy="239925"/>
            </a:xfrm>
            <a:custGeom>
              <a:avLst/>
              <a:gdLst/>
              <a:ahLst/>
              <a:cxnLst/>
              <a:rect l="l" t="t" r="r" b="b"/>
              <a:pathLst>
                <a:path w="18321" h="9597" extrusionOk="0">
                  <a:moveTo>
                    <a:pt x="141" y="0"/>
                  </a:moveTo>
                  <a:cubicBezTo>
                    <a:pt x="111" y="0"/>
                    <a:pt x="67" y="12"/>
                    <a:pt x="0" y="12"/>
                  </a:cubicBezTo>
                  <a:cubicBezTo>
                    <a:pt x="125" y="187"/>
                    <a:pt x="301" y="237"/>
                    <a:pt x="451" y="312"/>
                  </a:cubicBezTo>
                  <a:cubicBezTo>
                    <a:pt x="1529" y="889"/>
                    <a:pt x="2607" y="1465"/>
                    <a:pt x="3684" y="2067"/>
                  </a:cubicBezTo>
                  <a:cubicBezTo>
                    <a:pt x="4762" y="2668"/>
                    <a:pt x="5815" y="3295"/>
                    <a:pt x="6892" y="3896"/>
                  </a:cubicBezTo>
                  <a:cubicBezTo>
                    <a:pt x="7569" y="4297"/>
                    <a:pt x="8246" y="4673"/>
                    <a:pt x="8947" y="5024"/>
                  </a:cubicBezTo>
                  <a:cubicBezTo>
                    <a:pt x="10075" y="5651"/>
                    <a:pt x="11228" y="6227"/>
                    <a:pt x="12356" y="6854"/>
                  </a:cubicBezTo>
                  <a:cubicBezTo>
                    <a:pt x="13459" y="7455"/>
                    <a:pt x="14587" y="8032"/>
                    <a:pt x="15739" y="8558"/>
                  </a:cubicBezTo>
                  <a:cubicBezTo>
                    <a:pt x="16516" y="8884"/>
                    <a:pt x="17318" y="9235"/>
                    <a:pt x="18095" y="9586"/>
                  </a:cubicBezTo>
                  <a:cubicBezTo>
                    <a:pt x="18112" y="9594"/>
                    <a:pt x="18132" y="9597"/>
                    <a:pt x="18153" y="9597"/>
                  </a:cubicBezTo>
                  <a:cubicBezTo>
                    <a:pt x="18196" y="9597"/>
                    <a:pt x="18246" y="9586"/>
                    <a:pt x="18296" y="9586"/>
                  </a:cubicBezTo>
                  <a:cubicBezTo>
                    <a:pt x="18296" y="9535"/>
                    <a:pt x="18296" y="9510"/>
                    <a:pt x="18321" y="9485"/>
                  </a:cubicBezTo>
                  <a:cubicBezTo>
                    <a:pt x="18221" y="9435"/>
                    <a:pt x="18145" y="9360"/>
                    <a:pt x="18070" y="9310"/>
                  </a:cubicBezTo>
                  <a:cubicBezTo>
                    <a:pt x="16692" y="8583"/>
                    <a:pt x="15313" y="7856"/>
                    <a:pt x="13935" y="7129"/>
                  </a:cubicBezTo>
                  <a:cubicBezTo>
                    <a:pt x="12732" y="6503"/>
                    <a:pt x="11529" y="5901"/>
                    <a:pt x="10326" y="5275"/>
                  </a:cubicBezTo>
                  <a:cubicBezTo>
                    <a:pt x="8972" y="4548"/>
                    <a:pt x="7619" y="3821"/>
                    <a:pt x="6241" y="3119"/>
                  </a:cubicBezTo>
                  <a:cubicBezTo>
                    <a:pt x="5038" y="2468"/>
                    <a:pt x="3860" y="1841"/>
                    <a:pt x="2632" y="1215"/>
                  </a:cubicBezTo>
                  <a:cubicBezTo>
                    <a:pt x="1830" y="788"/>
                    <a:pt x="1003" y="387"/>
                    <a:pt x="175" y="12"/>
                  </a:cubicBezTo>
                  <a:cubicBezTo>
                    <a:pt x="167" y="3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796;p58"/>
            <p:cNvSpPr/>
            <p:nvPr/>
          </p:nvSpPr>
          <p:spPr>
            <a:xfrm>
              <a:off x="4864825" y="3411050"/>
              <a:ext cx="189875" cy="98500"/>
            </a:xfrm>
            <a:custGeom>
              <a:avLst/>
              <a:gdLst/>
              <a:ahLst/>
              <a:cxnLst/>
              <a:rect l="l" t="t" r="r" b="b"/>
              <a:pathLst>
                <a:path w="7595" h="3940" extrusionOk="0">
                  <a:moveTo>
                    <a:pt x="50" y="1"/>
                  </a:moveTo>
                  <a:lnTo>
                    <a:pt x="0" y="101"/>
                  </a:lnTo>
                  <a:cubicBezTo>
                    <a:pt x="75" y="151"/>
                    <a:pt x="176" y="201"/>
                    <a:pt x="251" y="252"/>
                  </a:cubicBezTo>
                  <a:cubicBezTo>
                    <a:pt x="702" y="477"/>
                    <a:pt x="1178" y="728"/>
                    <a:pt x="1629" y="953"/>
                  </a:cubicBezTo>
                  <a:cubicBezTo>
                    <a:pt x="3133" y="1755"/>
                    <a:pt x="4612" y="2608"/>
                    <a:pt x="6166" y="3334"/>
                  </a:cubicBezTo>
                  <a:cubicBezTo>
                    <a:pt x="6567" y="3510"/>
                    <a:pt x="6968" y="3710"/>
                    <a:pt x="7369" y="3911"/>
                  </a:cubicBezTo>
                  <a:cubicBezTo>
                    <a:pt x="7403" y="3922"/>
                    <a:pt x="7444" y="3939"/>
                    <a:pt x="7482" y="3939"/>
                  </a:cubicBezTo>
                  <a:cubicBezTo>
                    <a:pt x="7526" y="3939"/>
                    <a:pt x="7567" y="3916"/>
                    <a:pt x="7594" y="3836"/>
                  </a:cubicBezTo>
                  <a:cubicBezTo>
                    <a:pt x="5288" y="2357"/>
                    <a:pt x="2757" y="1304"/>
                    <a:pt x="326" y="101"/>
                  </a:cubicBezTo>
                  <a:cubicBezTo>
                    <a:pt x="226" y="76"/>
                    <a:pt x="126" y="5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797;p58"/>
            <p:cNvSpPr/>
            <p:nvPr/>
          </p:nvSpPr>
          <p:spPr>
            <a:xfrm>
              <a:off x="4249525" y="2394775"/>
              <a:ext cx="1575225" cy="1243525"/>
            </a:xfrm>
            <a:custGeom>
              <a:avLst/>
              <a:gdLst/>
              <a:ahLst/>
              <a:cxnLst/>
              <a:rect l="l" t="t" r="r" b="b"/>
              <a:pathLst>
                <a:path w="63009" h="49741" extrusionOk="0">
                  <a:moveTo>
                    <a:pt x="60602" y="0"/>
                  </a:moveTo>
                  <a:cubicBezTo>
                    <a:pt x="60452" y="75"/>
                    <a:pt x="60427" y="201"/>
                    <a:pt x="60402" y="326"/>
                  </a:cubicBezTo>
                  <a:cubicBezTo>
                    <a:pt x="60327" y="702"/>
                    <a:pt x="60277" y="1078"/>
                    <a:pt x="60201" y="1429"/>
                  </a:cubicBezTo>
                  <a:cubicBezTo>
                    <a:pt x="60176" y="1554"/>
                    <a:pt x="60176" y="1679"/>
                    <a:pt x="60051" y="1729"/>
                  </a:cubicBezTo>
                  <a:cubicBezTo>
                    <a:pt x="60026" y="1955"/>
                    <a:pt x="59976" y="2181"/>
                    <a:pt x="59851" y="2356"/>
                  </a:cubicBezTo>
                  <a:cubicBezTo>
                    <a:pt x="59775" y="2481"/>
                    <a:pt x="59725" y="2607"/>
                    <a:pt x="59675" y="2732"/>
                  </a:cubicBezTo>
                  <a:cubicBezTo>
                    <a:pt x="59750" y="2807"/>
                    <a:pt x="59750" y="2907"/>
                    <a:pt x="59725" y="3008"/>
                  </a:cubicBezTo>
                  <a:cubicBezTo>
                    <a:pt x="59650" y="3258"/>
                    <a:pt x="59575" y="3484"/>
                    <a:pt x="59500" y="3709"/>
                  </a:cubicBezTo>
                  <a:cubicBezTo>
                    <a:pt x="59324" y="4186"/>
                    <a:pt x="59174" y="4687"/>
                    <a:pt x="58998" y="5163"/>
                  </a:cubicBezTo>
                  <a:cubicBezTo>
                    <a:pt x="58773" y="5790"/>
                    <a:pt x="58522" y="6366"/>
                    <a:pt x="58297" y="6993"/>
                  </a:cubicBezTo>
                  <a:cubicBezTo>
                    <a:pt x="57996" y="7895"/>
                    <a:pt x="57595" y="8747"/>
                    <a:pt x="57244" y="9624"/>
                  </a:cubicBezTo>
                  <a:cubicBezTo>
                    <a:pt x="56868" y="10476"/>
                    <a:pt x="56467" y="11329"/>
                    <a:pt x="56066" y="12206"/>
                  </a:cubicBezTo>
                  <a:cubicBezTo>
                    <a:pt x="55790" y="12807"/>
                    <a:pt x="55515" y="13434"/>
                    <a:pt x="55239" y="14035"/>
                  </a:cubicBezTo>
                  <a:cubicBezTo>
                    <a:pt x="54663" y="15238"/>
                    <a:pt x="54086" y="16466"/>
                    <a:pt x="53510" y="17669"/>
                  </a:cubicBezTo>
                  <a:cubicBezTo>
                    <a:pt x="52908" y="18897"/>
                    <a:pt x="52307" y="20151"/>
                    <a:pt x="51680" y="21379"/>
                  </a:cubicBezTo>
                  <a:cubicBezTo>
                    <a:pt x="51304" y="22181"/>
                    <a:pt x="50878" y="22983"/>
                    <a:pt x="50477" y="23760"/>
                  </a:cubicBezTo>
                  <a:cubicBezTo>
                    <a:pt x="49876" y="24963"/>
                    <a:pt x="49249" y="26166"/>
                    <a:pt x="48622" y="27344"/>
                  </a:cubicBezTo>
                  <a:cubicBezTo>
                    <a:pt x="47870" y="28747"/>
                    <a:pt x="47094" y="30126"/>
                    <a:pt x="46342" y="31529"/>
                  </a:cubicBezTo>
                  <a:cubicBezTo>
                    <a:pt x="45540" y="33033"/>
                    <a:pt x="44662" y="34537"/>
                    <a:pt x="43785" y="36015"/>
                  </a:cubicBezTo>
                  <a:cubicBezTo>
                    <a:pt x="43484" y="36517"/>
                    <a:pt x="43184" y="37018"/>
                    <a:pt x="42858" y="37519"/>
                  </a:cubicBezTo>
                  <a:cubicBezTo>
                    <a:pt x="42482" y="38121"/>
                    <a:pt x="42056" y="38697"/>
                    <a:pt x="41655" y="39324"/>
                  </a:cubicBezTo>
                  <a:cubicBezTo>
                    <a:pt x="40928" y="40451"/>
                    <a:pt x="40101" y="41504"/>
                    <a:pt x="39199" y="42507"/>
                  </a:cubicBezTo>
                  <a:cubicBezTo>
                    <a:pt x="38848" y="42858"/>
                    <a:pt x="38497" y="43208"/>
                    <a:pt x="38121" y="43559"/>
                  </a:cubicBezTo>
                  <a:cubicBezTo>
                    <a:pt x="38347" y="43785"/>
                    <a:pt x="38547" y="44010"/>
                    <a:pt x="38748" y="44261"/>
                  </a:cubicBezTo>
                  <a:cubicBezTo>
                    <a:pt x="38898" y="44462"/>
                    <a:pt x="39048" y="44687"/>
                    <a:pt x="39149" y="44913"/>
                  </a:cubicBezTo>
                  <a:cubicBezTo>
                    <a:pt x="39324" y="45314"/>
                    <a:pt x="39224" y="45690"/>
                    <a:pt x="38898" y="45990"/>
                  </a:cubicBezTo>
                  <a:cubicBezTo>
                    <a:pt x="38672" y="46216"/>
                    <a:pt x="38422" y="46366"/>
                    <a:pt x="38121" y="46492"/>
                  </a:cubicBezTo>
                  <a:cubicBezTo>
                    <a:pt x="37600" y="46679"/>
                    <a:pt x="37080" y="46780"/>
                    <a:pt x="36530" y="46780"/>
                  </a:cubicBezTo>
                  <a:cubicBezTo>
                    <a:pt x="36419" y="46780"/>
                    <a:pt x="36306" y="46776"/>
                    <a:pt x="36191" y="46767"/>
                  </a:cubicBezTo>
                  <a:cubicBezTo>
                    <a:pt x="35890" y="46742"/>
                    <a:pt x="35590" y="46717"/>
                    <a:pt x="35264" y="46692"/>
                  </a:cubicBezTo>
                  <a:cubicBezTo>
                    <a:pt x="34662" y="46617"/>
                    <a:pt x="34086" y="46441"/>
                    <a:pt x="33510" y="46266"/>
                  </a:cubicBezTo>
                  <a:cubicBezTo>
                    <a:pt x="32833" y="46040"/>
                    <a:pt x="32156" y="45790"/>
                    <a:pt x="31479" y="45539"/>
                  </a:cubicBezTo>
                  <a:cubicBezTo>
                    <a:pt x="31404" y="45564"/>
                    <a:pt x="31304" y="45589"/>
                    <a:pt x="31229" y="45589"/>
                  </a:cubicBezTo>
                  <a:cubicBezTo>
                    <a:pt x="30803" y="45514"/>
                    <a:pt x="30352" y="45489"/>
                    <a:pt x="29951" y="45364"/>
                  </a:cubicBezTo>
                  <a:cubicBezTo>
                    <a:pt x="29449" y="45188"/>
                    <a:pt x="28948" y="45138"/>
                    <a:pt x="28447" y="44988"/>
                  </a:cubicBezTo>
                  <a:cubicBezTo>
                    <a:pt x="27720" y="44762"/>
                    <a:pt x="26993" y="44512"/>
                    <a:pt x="26266" y="44236"/>
                  </a:cubicBezTo>
                  <a:cubicBezTo>
                    <a:pt x="24988" y="43760"/>
                    <a:pt x="23785" y="43133"/>
                    <a:pt x="22557" y="42557"/>
                  </a:cubicBezTo>
                  <a:cubicBezTo>
                    <a:pt x="21880" y="42256"/>
                    <a:pt x="21204" y="41880"/>
                    <a:pt x="20527" y="41529"/>
                  </a:cubicBezTo>
                  <a:cubicBezTo>
                    <a:pt x="19098" y="40777"/>
                    <a:pt x="17670" y="40025"/>
                    <a:pt x="16216" y="39274"/>
                  </a:cubicBezTo>
                  <a:cubicBezTo>
                    <a:pt x="14813" y="38547"/>
                    <a:pt x="13434" y="37795"/>
                    <a:pt x="12031" y="37068"/>
                  </a:cubicBezTo>
                  <a:cubicBezTo>
                    <a:pt x="10803" y="36391"/>
                    <a:pt x="9575" y="35740"/>
                    <a:pt x="8346" y="35063"/>
                  </a:cubicBezTo>
                  <a:cubicBezTo>
                    <a:pt x="7344" y="34512"/>
                    <a:pt x="6341" y="33935"/>
                    <a:pt x="5339" y="33334"/>
                  </a:cubicBezTo>
                  <a:cubicBezTo>
                    <a:pt x="4387" y="32782"/>
                    <a:pt x="3434" y="32206"/>
                    <a:pt x="2457" y="31604"/>
                  </a:cubicBezTo>
                  <a:cubicBezTo>
                    <a:pt x="1730" y="31153"/>
                    <a:pt x="978" y="30677"/>
                    <a:pt x="251" y="30201"/>
                  </a:cubicBezTo>
                  <a:cubicBezTo>
                    <a:pt x="1" y="30602"/>
                    <a:pt x="1" y="31053"/>
                    <a:pt x="1" y="31504"/>
                  </a:cubicBezTo>
                  <a:cubicBezTo>
                    <a:pt x="126" y="31579"/>
                    <a:pt x="226" y="31654"/>
                    <a:pt x="326" y="31705"/>
                  </a:cubicBezTo>
                  <a:cubicBezTo>
                    <a:pt x="1179" y="32181"/>
                    <a:pt x="2031" y="32657"/>
                    <a:pt x="2908" y="33133"/>
                  </a:cubicBezTo>
                  <a:cubicBezTo>
                    <a:pt x="7494" y="35690"/>
                    <a:pt x="12131" y="38196"/>
                    <a:pt x="16818" y="40602"/>
                  </a:cubicBezTo>
                  <a:cubicBezTo>
                    <a:pt x="19600" y="42030"/>
                    <a:pt x="22382" y="43434"/>
                    <a:pt x="25164" y="44863"/>
                  </a:cubicBezTo>
                  <a:cubicBezTo>
                    <a:pt x="27269" y="45915"/>
                    <a:pt x="29374" y="47018"/>
                    <a:pt x="31504" y="47995"/>
                  </a:cubicBezTo>
                  <a:cubicBezTo>
                    <a:pt x="32808" y="48597"/>
                    <a:pt x="34161" y="49123"/>
                    <a:pt x="35515" y="49549"/>
                  </a:cubicBezTo>
                  <a:cubicBezTo>
                    <a:pt x="35892" y="49678"/>
                    <a:pt x="36265" y="49741"/>
                    <a:pt x="36633" y="49741"/>
                  </a:cubicBezTo>
                  <a:cubicBezTo>
                    <a:pt x="37194" y="49741"/>
                    <a:pt x="37742" y="49596"/>
                    <a:pt x="38271" y="49324"/>
                  </a:cubicBezTo>
                  <a:cubicBezTo>
                    <a:pt x="38723" y="49123"/>
                    <a:pt x="39099" y="48822"/>
                    <a:pt x="39449" y="48472"/>
                  </a:cubicBezTo>
                  <a:cubicBezTo>
                    <a:pt x="40251" y="47720"/>
                    <a:pt x="40928" y="46842"/>
                    <a:pt x="41530" y="45915"/>
                  </a:cubicBezTo>
                  <a:cubicBezTo>
                    <a:pt x="42231" y="44762"/>
                    <a:pt x="42958" y="43609"/>
                    <a:pt x="43585" y="42431"/>
                  </a:cubicBezTo>
                  <a:cubicBezTo>
                    <a:pt x="45314" y="39299"/>
                    <a:pt x="46993" y="36141"/>
                    <a:pt x="48672" y="32983"/>
                  </a:cubicBezTo>
                  <a:cubicBezTo>
                    <a:pt x="51855" y="26993"/>
                    <a:pt x="55013" y="21003"/>
                    <a:pt x="58046" y="14912"/>
                  </a:cubicBezTo>
                  <a:cubicBezTo>
                    <a:pt x="59224" y="12506"/>
                    <a:pt x="60452" y="10100"/>
                    <a:pt x="61505" y="7619"/>
                  </a:cubicBezTo>
                  <a:cubicBezTo>
                    <a:pt x="61755" y="7043"/>
                    <a:pt x="61956" y="6441"/>
                    <a:pt x="62181" y="5840"/>
                  </a:cubicBezTo>
                  <a:cubicBezTo>
                    <a:pt x="62582" y="5138"/>
                    <a:pt x="62808" y="4386"/>
                    <a:pt x="62933" y="3634"/>
                  </a:cubicBezTo>
                  <a:cubicBezTo>
                    <a:pt x="63008" y="3133"/>
                    <a:pt x="63008" y="2632"/>
                    <a:pt x="62708" y="2206"/>
                  </a:cubicBezTo>
                  <a:cubicBezTo>
                    <a:pt x="62632" y="2055"/>
                    <a:pt x="62582" y="1905"/>
                    <a:pt x="62507" y="1780"/>
                  </a:cubicBezTo>
                  <a:cubicBezTo>
                    <a:pt x="61981" y="1078"/>
                    <a:pt x="61354" y="476"/>
                    <a:pt x="6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798;p58"/>
            <p:cNvSpPr/>
            <p:nvPr/>
          </p:nvSpPr>
          <p:spPr>
            <a:xfrm>
              <a:off x="4308425" y="1996550"/>
              <a:ext cx="1456175" cy="1487225"/>
            </a:xfrm>
            <a:custGeom>
              <a:avLst/>
              <a:gdLst/>
              <a:ahLst/>
              <a:cxnLst/>
              <a:rect l="l" t="t" r="r" b="b"/>
              <a:pathLst>
                <a:path w="58247" h="59489" extrusionOk="0">
                  <a:moveTo>
                    <a:pt x="24349" y="6941"/>
                  </a:moveTo>
                  <a:cubicBezTo>
                    <a:pt x="24505" y="6941"/>
                    <a:pt x="24683" y="7017"/>
                    <a:pt x="24913" y="7132"/>
                  </a:cubicBezTo>
                  <a:cubicBezTo>
                    <a:pt x="29224" y="9262"/>
                    <a:pt x="33509" y="11368"/>
                    <a:pt x="37820" y="13498"/>
                  </a:cubicBezTo>
                  <a:cubicBezTo>
                    <a:pt x="41705" y="15428"/>
                    <a:pt x="45615" y="17358"/>
                    <a:pt x="49499" y="19288"/>
                  </a:cubicBezTo>
                  <a:cubicBezTo>
                    <a:pt x="49650" y="19363"/>
                    <a:pt x="49800" y="19413"/>
                    <a:pt x="49926" y="19513"/>
                  </a:cubicBezTo>
                  <a:cubicBezTo>
                    <a:pt x="50126" y="19638"/>
                    <a:pt x="50276" y="19839"/>
                    <a:pt x="50201" y="20165"/>
                  </a:cubicBezTo>
                  <a:cubicBezTo>
                    <a:pt x="50176" y="20265"/>
                    <a:pt x="50101" y="20440"/>
                    <a:pt x="50026" y="20591"/>
                  </a:cubicBezTo>
                  <a:cubicBezTo>
                    <a:pt x="48923" y="22646"/>
                    <a:pt x="47845" y="24701"/>
                    <a:pt x="46768" y="26781"/>
                  </a:cubicBezTo>
                  <a:cubicBezTo>
                    <a:pt x="46166" y="27934"/>
                    <a:pt x="45565" y="29112"/>
                    <a:pt x="44963" y="30265"/>
                  </a:cubicBezTo>
                  <a:cubicBezTo>
                    <a:pt x="44863" y="30440"/>
                    <a:pt x="44763" y="30616"/>
                    <a:pt x="44662" y="30766"/>
                  </a:cubicBezTo>
                  <a:cubicBezTo>
                    <a:pt x="44537" y="30923"/>
                    <a:pt x="44422" y="31001"/>
                    <a:pt x="44279" y="31001"/>
                  </a:cubicBezTo>
                  <a:cubicBezTo>
                    <a:pt x="44194" y="31001"/>
                    <a:pt x="44098" y="30973"/>
                    <a:pt x="43986" y="30917"/>
                  </a:cubicBezTo>
                  <a:cubicBezTo>
                    <a:pt x="42858" y="30340"/>
                    <a:pt x="41705" y="29764"/>
                    <a:pt x="40577" y="29187"/>
                  </a:cubicBezTo>
                  <a:cubicBezTo>
                    <a:pt x="34612" y="26180"/>
                    <a:pt x="28647" y="23172"/>
                    <a:pt x="22682" y="20165"/>
                  </a:cubicBezTo>
                  <a:cubicBezTo>
                    <a:pt x="21379" y="19513"/>
                    <a:pt x="20076" y="18836"/>
                    <a:pt x="18747" y="18185"/>
                  </a:cubicBezTo>
                  <a:cubicBezTo>
                    <a:pt x="18647" y="18135"/>
                    <a:pt x="18547" y="18085"/>
                    <a:pt x="18447" y="18009"/>
                  </a:cubicBezTo>
                  <a:cubicBezTo>
                    <a:pt x="18196" y="17834"/>
                    <a:pt x="18146" y="17658"/>
                    <a:pt x="18296" y="17383"/>
                  </a:cubicBezTo>
                  <a:cubicBezTo>
                    <a:pt x="18772" y="16506"/>
                    <a:pt x="19249" y="15628"/>
                    <a:pt x="19750" y="14751"/>
                  </a:cubicBezTo>
                  <a:cubicBezTo>
                    <a:pt x="21078" y="12345"/>
                    <a:pt x="22407" y="9914"/>
                    <a:pt x="23735" y="7483"/>
                  </a:cubicBezTo>
                  <a:cubicBezTo>
                    <a:pt x="23954" y="7089"/>
                    <a:pt x="24130" y="6941"/>
                    <a:pt x="24349" y="6941"/>
                  </a:cubicBezTo>
                  <a:close/>
                  <a:moveTo>
                    <a:pt x="12978" y="33391"/>
                  </a:moveTo>
                  <a:cubicBezTo>
                    <a:pt x="13153" y="33391"/>
                    <a:pt x="13329" y="33417"/>
                    <a:pt x="13509" y="33473"/>
                  </a:cubicBezTo>
                  <a:cubicBezTo>
                    <a:pt x="13985" y="33649"/>
                    <a:pt x="14286" y="33974"/>
                    <a:pt x="14462" y="34425"/>
                  </a:cubicBezTo>
                  <a:cubicBezTo>
                    <a:pt x="14712" y="34952"/>
                    <a:pt x="14737" y="35403"/>
                    <a:pt x="14612" y="36180"/>
                  </a:cubicBezTo>
                  <a:cubicBezTo>
                    <a:pt x="14412" y="37182"/>
                    <a:pt x="13935" y="38060"/>
                    <a:pt x="13158" y="38761"/>
                  </a:cubicBezTo>
                  <a:cubicBezTo>
                    <a:pt x="12858" y="39012"/>
                    <a:pt x="12532" y="39212"/>
                    <a:pt x="12181" y="39338"/>
                  </a:cubicBezTo>
                  <a:cubicBezTo>
                    <a:pt x="11958" y="39410"/>
                    <a:pt x="11741" y="39446"/>
                    <a:pt x="11535" y="39446"/>
                  </a:cubicBezTo>
                  <a:cubicBezTo>
                    <a:pt x="10814" y="39446"/>
                    <a:pt x="10223" y="39015"/>
                    <a:pt x="9950" y="38235"/>
                  </a:cubicBezTo>
                  <a:cubicBezTo>
                    <a:pt x="9800" y="37709"/>
                    <a:pt x="9800" y="37207"/>
                    <a:pt x="9900" y="36681"/>
                  </a:cubicBezTo>
                  <a:cubicBezTo>
                    <a:pt x="10076" y="35754"/>
                    <a:pt x="10477" y="34927"/>
                    <a:pt x="11178" y="34250"/>
                  </a:cubicBezTo>
                  <a:cubicBezTo>
                    <a:pt x="11504" y="33924"/>
                    <a:pt x="11880" y="33674"/>
                    <a:pt x="12331" y="33498"/>
                  </a:cubicBezTo>
                  <a:cubicBezTo>
                    <a:pt x="12552" y="33429"/>
                    <a:pt x="12764" y="33391"/>
                    <a:pt x="12978" y="33391"/>
                  </a:cubicBezTo>
                  <a:close/>
                  <a:moveTo>
                    <a:pt x="34052" y="43678"/>
                  </a:moveTo>
                  <a:cubicBezTo>
                    <a:pt x="34745" y="43678"/>
                    <a:pt x="35314" y="44093"/>
                    <a:pt x="35590" y="44801"/>
                  </a:cubicBezTo>
                  <a:cubicBezTo>
                    <a:pt x="35765" y="45328"/>
                    <a:pt x="35765" y="45854"/>
                    <a:pt x="35690" y="46405"/>
                  </a:cubicBezTo>
                  <a:cubicBezTo>
                    <a:pt x="35514" y="47333"/>
                    <a:pt x="35088" y="48160"/>
                    <a:pt x="34412" y="48837"/>
                  </a:cubicBezTo>
                  <a:cubicBezTo>
                    <a:pt x="34061" y="49213"/>
                    <a:pt x="33635" y="49513"/>
                    <a:pt x="33108" y="49639"/>
                  </a:cubicBezTo>
                  <a:cubicBezTo>
                    <a:pt x="32926" y="49688"/>
                    <a:pt x="32748" y="49712"/>
                    <a:pt x="32578" y="49712"/>
                  </a:cubicBezTo>
                  <a:cubicBezTo>
                    <a:pt x="31884" y="49712"/>
                    <a:pt x="31315" y="49311"/>
                    <a:pt x="31053" y="48586"/>
                  </a:cubicBezTo>
                  <a:cubicBezTo>
                    <a:pt x="30853" y="48060"/>
                    <a:pt x="30853" y="47533"/>
                    <a:pt x="30928" y="47007"/>
                  </a:cubicBezTo>
                  <a:cubicBezTo>
                    <a:pt x="31128" y="45954"/>
                    <a:pt x="31630" y="45052"/>
                    <a:pt x="32432" y="44350"/>
                  </a:cubicBezTo>
                  <a:cubicBezTo>
                    <a:pt x="32732" y="44075"/>
                    <a:pt x="33058" y="43874"/>
                    <a:pt x="33459" y="43774"/>
                  </a:cubicBezTo>
                  <a:cubicBezTo>
                    <a:pt x="33664" y="43709"/>
                    <a:pt x="33863" y="43678"/>
                    <a:pt x="34052" y="43678"/>
                  </a:cubicBezTo>
                  <a:close/>
                  <a:moveTo>
                    <a:pt x="24136" y="0"/>
                  </a:moveTo>
                  <a:cubicBezTo>
                    <a:pt x="23682" y="0"/>
                    <a:pt x="23247" y="147"/>
                    <a:pt x="22833" y="465"/>
                  </a:cubicBezTo>
                  <a:cubicBezTo>
                    <a:pt x="22281" y="891"/>
                    <a:pt x="21755" y="1368"/>
                    <a:pt x="21304" y="1919"/>
                  </a:cubicBezTo>
                  <a:cubicBezTo>
                    <a:pt x="20803" y="2521"/>
                    <a:pt x="20326" y="3147"/>
                    <a:pt x="19850" y="3749"/>
                  </a:cubicBezTo>
                  <a:cubicBezTo>
                    <a:pt x="19850" y="3799"/>
                    <a:pt x="19825" y="3849"/>
                    <a:pt x="19800" y="3899"/>
                  </a:cubicBezTo>
                  <a:cubicBezTo>
                    <a:pt x="18722" y="5478"/>
                    <a:pt x="17795" y="7132"/>
                    <a:pt x="16868" y="8786"/>
                  </a:cubicBezTo>
                  <a:cubicBezTo>
                    <a:pt x="16793" y="8937"/>
                    <a:pt x="16692" y="9062"/>
                    <a:pt x="16592" y="9212"/>
                  </a:cubicBezTo>
                  <a:cubicBezTo>
                    <a:pt x="16341" y="9714"/>
                    <a:pt x="16066" y="10190"/>
                    <a:pt x="15790" y="10691"/>
                  </a:cubicBezTo>
                  <a:cubicBezTo>
                    <a:pt x="15740" y="10816"/>
                    <a:pt x="15690" y="10942"/>
                    <a:pt x="15615" y="11067"/>
                  </a:cubicBezTo>
                  <a:cubicBezTo>
                    <a:pt x="14737" y="12696"/>
                    <a:pt x="13835" y="14350"/>
                    <a:pt x="12908" y="15979"/>
                  </a:cubicBezTo>
                  <a:cubicBezTo>
                    <a:pt x="12858" y="16130"/>
                    <a:pt x="12757" y="16255"/>
                    <a:pt x="12682" y="16380"/>
                  </a:cubicBezTo>
                  <a:cubicBezTo>
                    <a:pt x="12607" y="16506"/>
                    <a:pt x="12557" y="16631"/>
                    <a:pt x="12482" y="16756"/>
                  </a:cubicBezTo>
                  <a:cubicBezTo>
                    <a:pt x="11329" y="18836"/>
                    <a:pt x="10151" y="20942"/>
                    <a:pt x="8998" y="23022"/>
                  </a:cubicBezTo>
                  <a:cubicBezTo>
                    <a:pt x="8772" y="23448"/>
                    <a:pt x="8547" y="23849"/>
                    <a:pt x="8321" y="24250"/>
                  </a:cubicBezTo>
                  <a:cubicBezTo>
                    <a:pt x="8271" y="24350"/>
                    <a:pt x="8221" y="24425"/>
                    <a:pt x="8171" y="24526"/>
                  </a:cubicBezTo>
                  <a:cubicBezTo>
                    <a:pt x="6366" y="27659"/>
                    <a:pt x="4612" y="30841"/>
                    <a:pt x="2983" y="34075"/>
                  </a:cubicBezTo>
                  <a:cubicBezTo>
                    <a:pt x="2231" y="35578"/>
                    <a:pt x="1454" y="37057"/>
                    <a:pt x="828" y="38611"/>
                  </a:cubicBezTo>
                  <a:cubicBezTo>
                    <a:pt x="502" y="39388"/>
                    <a:pt x="251" y="40165"/>
                    <a:pt x="126" y="40992"/>
                  </a:cubicBezTo>
                  <a:cubicBezTo>
                    <a:pt x="0" y="41644"/>
                    <a:pt x="251" y="42145"/>
                    <a:pt x="752" y="42521"/>
                  </a:cubicBezTo>
                  <a:cubicBezTo>
                    <a:pt x="928" y="42646"/>
                    <a:pt x="1103" y="42746"/>
                    <a:pt x="1279" y="42847"/>
                  </a:cubicBezTo>
                  <a:cubicBezTo>
                    <a:pt x="1730" y="43047"/>
                    <a:pt x="2181" y="43197"/>
                    <a:pt x="2632" y="43398"/>
                  </a:cubicBezTo>
                  <a:cubicBezTo>
                    <a:pt x="5013" y="44426"/>
                    <a:pt x="7394" y="45478"/>
                    <a:pt x="9775" y="46531"/>
                  </a:cubicBezTo>
                  <a:cubicBezTo>
                    <a:pt x="12908" y="47884"/>
                    <a:pt x="16041" y="49213"/>
                    <a:pt x="19173" y="50591"/>
                  </a:cubicBezTo>
                  <a:cubicBezTo>
                    <a:pt x="21153" y="51493"/>
                    <a:pt x="23108" y="52446"/>
                    <a:pt x="25063" y="53373"/>
                  </a:cubicBezTo>
                  <a:cubicBezTo>
                    <a:pt x="27018" y="54300"/>
                    <a:pt x="28973" y="55253"/>
                    <a:pt x="30903" y="56280"/>
                  </a:cubicBezTo>
                  <a:cubicBezTo>
                    <a:pt x="32056" y="56907"/>
                    <a:pt x="33184" y="57558"/>
                    <a:pt x="34261" y="58310"/>
                  </a:cubicBezTo>
                  <a:cubicBezTo>
                    <a:pt x="34687" y="58636"/>
                    <a:pt x="35113" y="58962"/>
                    <a:pt x="35539" y="59288"/>
                  </a:cubicBezTo>
                  <a:cubicBezTo>
                    <a:pt x="35615" y="59363"/>
                    <a:pt x="35690" y="59413"/>
                    <a:pt x="35765" y="59488"/>
                  </a:cubicBezTo>
                  <a:cubicBezTo>
                    <a:pt x="36141" y="59137"/>
                    <a:pt x="36492" y="58787"/>
                    <a:pt x="36843" y="58436"/>
                  </a:cubicBezTo>
                  <a:cubicBezTo>
                    <a:pt x="37745" y="57433"/>
                    <a:pt x="38572" y="56380"/>
                    <a:pt x="39299" y="55253"/>
                  </a:cubicBezTo>
                  <a:cubicBezTo>
                    <a:pt x="39700" y="54626"/>
                    <a:pt x="40126" y="54050"/>
                    <a:pt x="40502" y="53448"/>
                  </a:cubicBezTo>
                  <a:cubicBezTo>
                    <a:pt x="40828" y="52947"/>
                    <a:pt x="41128" y="52446"/>
                    <a:pt x="41429" y="51944"/>
                  </a:cubicBezTo>
                  <a:cubicBezTo>
                    <a:pt x="42306" y="50466"/>
                    <a:pt x="43184" y="48962"/>
                    <a:pt x="43986" y="47458"/>
                  </a:cubicBezTo>
                  <a:cubicBezTo>
                    <a:pt x="44738" y="46055"/>
                    <a:pt x="45514" y="44676"/>
                    <a:pt x="46266" y="43273"/>
                  </a:cubicBezTo>
                  <a:cubicBezTo>
                    <a:pt x="46893" y="42095"/>
                    <a:pt x="47494" y="40892"/>
                    <a:pt x="48121" y="39689"/>
                  </a:cubicBezTo>
                  <a:cubicBezTo>
                    <a:pt x="48522" y="38912"/>
                    <a:pt x="48948" y="38110"/>
                    <a:pt x="49324" y="37308"/>
                  </a:cubicBezTo>
                  <a:cubicBezTo>
                    <a:pt x="49951" y="36080"/>
                    <a:pt x="50552" y="34826"/>
                    <a:pt x="51154" y="33598"/>
                  </a:cubicBezTo>
                  <a:cubicBezTo>
                    <a:pt x="51730" y="32395"/>
                    <a:pt x="52307" y="31167"/>
                    <a:pt x="52883" y="29964"/>
                  </a:cubicBezTo>
                  <a:cubicBezTo>
                    <a:pt x="53159" y="29363"/>
                    <a:pt x="53434" y="28736"/>
                    <a:pt x="53710" y="28135"/>
                  </a:cubicBezTo>
                  <a:cubicBezTo>
                    <a:pt x="54111" y="27283"/>
                    <a:pt x="54512" y="26405"/>
                    <a:pt x="54888" y="25553"/>
                  </a:cubicBezTo>
                  <a:cubicBezTo>
                    <a:pt x="55239" y="24676"/>
                    <a:pt x="55640" y="23824"/>
                    <a:pt x="55941" y="22922"/>
                  </a:cubicBezTo>
                  <a:cubicBezTo>
                    <a:pt x="56166" y="22295"/>
                    <a:pt x="56417" y="21719"/>
                    <a:pt x="56642" y="21092"/>
                  </a:cubicBezTo>
                  <a:cubicBezTo>
                    <a:pt x="56818" y="20616"/>
                    <a:pt x="56968" y="20115"/>
                    <a:pt x="57144" y="19638"/>
                  </a:cubicBezTo>
                  <a:cubicBezTo>
                    <a:pt x="57219" y="19413"/>
                    <a:pt x="57294" y="19187"/>
                    <a:pt x="57369" y="18937"/>
                  </a:cubicBezTo>
                  <a:cubicBezTo>
                    <a:pt x="57394" y="18836"/>
                    <a:pt x="57394" y="18736"/>
                    <a:pt x="57319" y="18661"/>
                  </a:cubicBezTo>
                  <a:cubicBezTo>
                    <a:pt x="57144" y="18962"/>
                    <a:pt x="56993" y="19262"/>
                    <a:pt x="56818" y="19563"/>
                  </a:cubicBezTo>
                  <a:cubicBezTo>
                    <a:pt x="56191" y="20766"/>
                    <a:pt x="55565" y="21994"/>
                    <a:pt x="54938" y="23197"/>
                  </a:cubicBezTo>
                  <a:cubicBezTo>
                    <a:pt x="54462" y="24075"/>
                    <a:pt x="53986" y="24952"/>
                    <a:pt x="53535" y="25854"/>
                  </a:cubicBezTo>
                  <a:cubicBezTo>
                    <a:pt x="53058" y="26756"/>
                    <a:pt x="52582" y="27684"/>
                    <a:pt x="52081" y="28586"/>
                  </a:cubicBezTo>
                  <a:cubicBezTo>
                    <a:pt x="51630" y="29488"/>
                    <a:pt x="51154" y="30365"/>
                    <a:pt x="50702" y="31242"/>
                  </a:cubicBezTo>
                  <a:cubicBezTo>
                    <a:pt x="50176" y="32245"/>
                    <a:pt x="49650" y="33222"/>
                    <a:pt x="49124" y="34225"/>
                  </a:cubicBezTo>
                  <a:cubicBezTo>
                    <a:pt x="48647" y="35127"/>
                    <a:pt x="48171" y="36055"/>
                    <a:pt x="47695" y="36982"/>
                  </a:cubicBezTo>
                  <a:cubicBezTo>
                    <a:pt x="47219" y="37859"/>
                    <a:pt x="46768" y="38736"/>
                    <a:pt x="46291" y="39639"/>
                  </a:cubicBezTo>
                  <a:cubicBezTo>
                    <a:pt x="45815" y="40541"/>
                    <a:pt x="45339" y="41468"/>
                    <a:pt x="44863" y="42370"/>
                  </a:cubicBezTo>
                  <a:cubicBezTo>
                    <a:pt x="44337" y="43348"/>
                    <a:pt x="43835" y="44325"/>
                    <a:pt x="43309" y="45303"/>
                  </a:cubicBezTo>
                  <a:cubicBezTo>
                    <a:pt x="42833" y="46230"/>
                    <a:pt x="42332" y="47182"/>
                    <a:pt x="41855" y="48110"/>
                  </a:cubicBezTo>
                  <a:cubicBezTo>
                    <a:pt x="41404" y="48962"/>
                    <a:pt x="40928" y="49839"/>
                    <a:pt x="40477" y="50716"/>
                  </a:cubicBezTo>
                  <a:cubicBezTo>
                    <a:pt x="40001" y="51644"/>
                    <a:pt x="39499" y="52571"/>
                    <a:pt x="39023" y="53498"/>
                  </a:cubicBezTo>
                  <a:cubicBezTo>
                    <a:pt x="38522" y="54476"/>
                    <a:pt x="37996" y="55428"/>
                    <a:pt x="37494" y="56380"/>
                  </a:cubicBezTo>
                  <a:cubicBezTo>
                    <a:pt x="37319" y="56731"/>
                    <a:pt x="37169" y="57057"/>
                    <a:pt x="36993" y="57408"/>
                  </a:cubicBezTo>
                  <a:cubicBezTo>
                    <a:pt x="36918" y="57533"/>
                    <a:pt x="36818" y="57659"/>
                    <a:pt x="36717" y="57784"/>
                  </a:cubicBezTo>
                  <a:cubicBezTo>
                    <a:pt x="36638" y="57850"/>
                    <a:pt x="36545" y="57881"/>
                    <a:pt x="36456" y="57881"/>
                  </a:cubicBezTo>
                  <a:cubicBezTo>
                    <a:pt x="36376" y="57881"/>
                    <a:pt x="36300" y="57856"/>
                    <a:pt x="36241" y="57809"/>
                  </a:cubicBezTo>
                  <a:cubicBezTo>
                    <a:pt x="36116" y="57709"/>
                    <a:pt x="36041" y="57483"/>
                    <a:pt x="36091" y="57333"/>
                  </a:cubicBezTo>
                  <a:cubicBezTo>
                    <a:pt x="36141" y="57258"/>
                    <a:pt x="36166" y="57182"/>
                    <a:pt x="36216" y="57107"/>
                  </a:cubicBezTo>
                  <a:cubicBezTo>
                    <a:pt x="36793" y="56005"/>
                    <a:pt x="37369" y="54902"/>
                    <a:pt x="37946" y="53824"/>
                  </a:cubicBezTo>
                  <a:cubicBezTo>
                    <a:pt x="38522" y="52721"/>
                    <a:pt x="39098" y="51619"/>
                    <a:pt x="39675" y="50516"/>
                  </a:cubicBezTo>
                  <a:cubicBezTo>
                    <a:pt x="40126" y="49664"/>
                    <a:pt x="40577" y="48812"/>
                    <a:pt x="41028" y="47959"/>
                  </a:cubicBezTo>
                  <a:cubicBezTo>
                    <a:pt x="41530" y="47007"/>
                    <a:pt x="42031" y="46055"/>
                    <a:pt x="42507" y="45102"/>
                  </a:cubicBezTo>
                  <a:cubicBezTo>
                    <a:pt x="42958" y="44250"/>
                    <a:pt x="43409" y="43398"/>
                    <a:pt x="43860" y="42546"/>
                  </a:cubicBezTo>
                  <a:cubicBezTo>
                    <a:pt x="44412" y="41518"/>
                    <a:pt x="44963" y="40466"/>
                    <a:pt x="45489" y="39438"/>
                  </a:cubicBezTo>
                  <a:cubicBezTo>
                    <a:pt x="45966" y="38561"/>
                    <a:pt x="46417" y="37709"/>
                    <a:pt x="46868" y="36832"/>
                  </a:cubicBezTo>
                  <a:cubicBezTo>
                    <a:pt x="47369" y="35904"/>
                    <a:pt x="47845" y="34952"/>
                    <a:pt x="48347" y="34024"/>
                  </a:cubicBezTo>
                  <a:cubicBezTo>
                    <a:pt x="48798" y="33172"/>
                    <a:pt x="49249" y="32295"/>
                    <a:pt x="49700" y="31418"/>
                  </a:cubicBezTo>
                  <a:cubicBezTo>
                    <a:pt x="50201" y="30516"/>
                    <a:pt x="50677" y="29588"/>
                    <a:pt x="51154" y="28661"/>
                  </a:cubicBezTo>
                  <a:cubicBezTo>
                    <a:pt x="51680" y="27684"/>
                    <a:pt x="52181" y="26681"/>
                    <a:pt x="52708" y="25704"/>
                  </a:cubicBezTo>
                  <a:cubicBezTo>
                    <a:pt x="53184" y="24776"/>
                    <a:pt x="53660" y="23874"/>
                    <a:pt x="54161" y="22947"/>
                  </a:cubicBezTo>
                  <a:cubicBezTo>
                    <a:pt x="54612" y="22070"/>
                    <a:pt x="55088" y="21167"/>
                    <a:pt x="55540" y="20290"/>
                  </a:cubicBezTo>
                  <a:cubicBezTo>
                    <a:pt x="55916" y="19588"/>
                    <a:pt x="56291" y="18887"/>
                    <a:pt x="56642" y="18185"/>
                  </a:cubicBezTo>
                  <a:cubicBezTo>
                    <a:pt x="56692" y="18085"/>
                    <a:pt x="56768" y="17959"/>
                    <a:pt x="56818" y="17859"/>
                  </a:cubicBezTo>
                  <a:cubicBezTo>
                    <a:pt x="56963" y="17598"/>
                    <a:pt x="57074" y="17480"/>
                    <a:pt x="57235" y="17480"/>
                  </a:cubicBezTo>
                  <a:cubicBezTo>
                    <a:pt x="57352" y="17480"/>
                    <a:pt x="57494" y="17542"/>
                    <a:pt x="57695" y="17658"/>
                  </a:cubicBezTo>
                  <a:cubicBezTo>
                    <a:pt x="57820" y="17608"/>
                    <a:pt x="57820" y="17483"/>
                    <a:pt x="57845" y="17358"/>
                  </a:cubicBezTo>
                  <a:cubicBezTo>
                    <a:pt x="57921" y="17007"/>
                    <a:pt x="57971" y="16631"/>
                    <a:pt x="58046" y="16255"/>
                  </a:cubicBezTo>
                  <a:cubicBezTo>
                    <a:pt x="58071" y="16130"/>
                    <a:pt x="58096" y="16004"/>
                    <a:pt x="58246" y="15929"/>
                  </a:cubicBezTo>
                  <a:cubicBezTo>
                    <a:pt x="58171" y="15879"/>
                    <a:pt x="58096" y="15804"/>
                    <a:pt x="58021" y="15754"/>
                  </a:cubicBezTo>
                  <a:cubicBezTo>
                    <a:pt x="57244" y="15277"/>
                    <a:pt x="56492" y="14826"/>
                    <a:pt x="55740" y="14375"/>
                  </a:cubicBezTo>
                  <a:cubicBezTo>
                    <a:pt x="55439" y="14200"/>
                    <a:pt x="55164" y="14074"/>
                    <a:pt x="54863" y="13924"/>
                  </a:cubicBezTo>
                  <a:cubicBezTo>
                    <a:pt x="54662" y="13824"/>
                    <a:pt x="54487" y="13699"/>
                    <a:pt x="54286" y="13598"/>
                  </a:cubicBezTo>
                  <a:cubicBezTo>
                    <a:pt x="52432" y="12696"/>
                    <a:pt x="50602" y="11769"/>
                    <a:pt x="48748" y="10892"/>
                  </a:cubicBezTo>
                  <a:cubicBezTo>
                    <a:pt x="45890" y="9538"/>
                    <a:pt x="43058" y="8160"/>
                    <a:pt x="40176" y="6856"/>
                  </a:cubicBezTo>
                  <a:cubicBezTo>
                    <a:pt x="36216" y="5027"/>
                    <a:pt x="32206" y="3222"/>
                    <a:pt x="28221" y="1418"/>
                  </a:cubicBezTo>
                  <a:cubicBezTo>
                    <a:pt x="27143" y="942"/>
                    <a:pt x="26066" y="465"/>
                    <a:pt x="24938" y="140"/>
                  </a:cubicBezTo>
                  <a:cubicBezTo>
                    <a:pt x="24664" y="48"/>
                    <a:pt x="24397" y="0"/>
                    <a:pt x="24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799;p58"/>
            <p:cNvSpPr/>
            <p:nvPr/>
          </p:nvSpPr>
          <p:spPr>
            <a:xfrm>
              <a:off x="4486375" y="2037700"/>
              <a:ext cx="1167325" cy="1292550"/>
            </a:xfrm>
            <a:custGeom>
              <a:avLst/>
              <a:gdLst/>
              <a:ahLst/>
              <a:cxnLst/>
              <a:rect l="l" t="t" r="r" b="b"/>
              <a:pathLst>
                <a:path w="46693" h="51702" extrusionOk="0">
                  <a:moveTo>
                    <a:pt x="15987" y="1"/>
                  </a:moveTo>
                  <a:cubicBezTo>
                    <a:pt x="15525" y="1"/>
                    <a:pt x="15083" y="141"/>
                    <a:pt x="14662" y="448"/>
                  </a:cubicBezTo>
                  <a:cubicBezTo>
                    <a:pt x="14111" y="900"/>
                    <a:pt x="13584" y="1376"/>
                    <a:pt x="13133" y="1927"/>
                  </a:cubicBezTo>
                  <a:cubicBezTo>
                    <a:pt x="12632" y="2529"/>
                    <a:pt x="12156" y="3130"/>
                    <a:pt x="11680" y="3757"/>
                  </a:cubicBezTo>
                  <a:cubicBezTo>
                    <a:pt x="11654" y="3807"/>
                    <a:pt x="11654" y="3857"/>
                    <a:pt x="11629" y="3882"/>
                  </a:cubicBezTo>
                  <a:cubicBezTo>
                    <a:pt x="10552" y="5461"/>
                    <a:pt x="9624" y="7115"/>
                    <a:pt x="8697" y="8794"/>
                  </a:cubicBezTo>
                  <a:cubicBezTo>
                    <a:pt x="8622" y="8920"/>
                    <a:pt x="8522" y="9070"/>
                    <a:pt x="8421" y="9220"/>
                  </a:cubicBezTo>
                  <a:cubicBezTo>
                    <a:pt x="8171" y="9697"/>
                    <a:pt x="7895" y="10198"/>
                    <a:pt x="7619" y="10674"/>
                  </a:cubicBezTo>
                  <a:cubicBezTo>
                    <a:pt x="7569" y="10799"/>
                    <a:pt x="7519" y="10925"/>
                    <a:pt x="7444" y="11050"/>
                  </a:cubicBezTo>
                  <a:cubicBezTo>
                    <a:pt x="6567" y="12704"/>
                    <a:pt x="5664" y="14333"/>
                    <a:pt x="4737" y="15987"/>
                  </a:cubicBezTo>
                  <a:cubicBezTo>
                    <a:pt x="4687" y="16113"/>
                    <a:pt x="4587" y="16238"/>
                    <a:pt x="4512" y="16363"/>
                  </a:cubicBezTo>
                  <a:cubicBezTo>
                    <a:pt x="4436" y="16489"/>
                    <a:pt x="4386" y="16614"/>
                    <a:pt x="4311" y="16739"/>
                  </a:cubicBezTo>
                  <a:cubicBezTo>
                    <a:pt x="3158" y="18845"/>
                    <a:pt x="1980" y="20925"/>
                    <a:pt x="827" y="23030"/>
                  </a:cubicBezTo>
                  <a:cubicBezTo>
                    <a:pt x="602" y="23431"/>
                    <a:pt x="376" y="23857"/>
                    <a:pt x="151" y="24258"/>
                  </a:cubicBezTo>
                  <a:cubicBezTo>
                    <a:pt x="251" y="24283"/>
                    <a:pt x="301" y="24333"/>
                    <a:pt x="326" y="24434"/>
                  </a:cubicBezTo>
                  <a:cubicBezTo>
                    <a:pt x="451" y="25336"/>
                    <a:pt x="577" y="26238"/>
                    <a:pt x="702" y="27140"/>
                  </a:cubicBezTo>
                  <a:cubicBezTo>
                    <a:pt x="777" y="27842"/>
                    <a:pt x="852" y="28519"/>
                    <a:pt x="903" y="29195"/>
                  </a:cubicBezTo>
                  <a:cubicBezTo>
                    <a:pt x="953" y="30023"/>
                    <a:pt x="1028" y="30850"/>
                    <a:pt x="1053" y="31677"/>
                  </a:cubicBezTo>
                  <a:cubicBezTo>
                    <a:pt x="1053" y="32378"/>
                    <a:pt x="1028" y="33080"/>
                    <a:pt x="1028" y="33782"/>
                  </a:cubicBezTo>
                  <a:cubicBezTo>
                    <a:pt x="1003" y="34383"/>
                    <a:pt x="1003" y="34985"/>
                    <a:pt x="1003" y="35587"/>
                  </a:cubicBezTo>
                  <a:cubicBezTo>
                    <a:pt x="1003" y="35712"/>
                    <a:pt x="953" y="35812"/>
                    <a:pt x="953" y="35937"/>
                  </a:cubicBezTo>
                  <a:cubicBezTo>
                    <a:pt x="953" y="36138"/>
                    <a:pt x="928" y="36363"/>
                    <a:pt x="928" y="36564"/>
                  </a:cubicBezTo>
                  <a:cubicBezTo>
                    <a:pt x="928" y="36589"/>
                    <a:pt x="928" y="36639"/>
                    <a:pt x="928" y="36664"/>
                  </a:cubicBezTo>
                  <a:cubicBezTo>
                    <a:pt x="777" y="37216"/>
                    <a:pt x="852" y="37792"/>
                    <a:pt x="752" y="38343"/>
                  </a:cubicBezTo>
                  <a:cubicBezTo>
                    <a:pt x="577" y="39346"/>
                    <a:pt x="401" y="40323"/>
                    <a:pt x="226" y="41326"/>
                  </a:cubicBezTo>
                  <a:cubicBezTo>
                    <a:pt x="176" y="41627"/>
                    <a:pt x="101" y="41927"/>
                    <a:pt x="0" y="42253"/>
                  </a:cubicBezTo>
                  <a:cubicBezTo>
                    <a:pt x="50" y="42379"/>
                    <a:pt x="226" y="42429"/>
                    <a:pt x="351" y="42479"/>
                  </a:cubicBezTo>
                  <a:cubicBezTo>
                    <a:pt x="903" y="42780"/>
                    <a:pt x="1454" y="43030"/>
                    <a:pt x="2005" y="43306"/>
                  </a:cubicBezTo>
                  <a:cubicBezTo>
                    <a:pt x="2933" y="43757"/>
                    <a:pt x="3835" y="44208"/>
                    <a:pt x="4737" y="44659"/>
                  </a:cubicBezTo>
                  <a:cubicBezTo>
                    <a:pt x="5188" y="44885"/>
                    <a:pt x="5639" y="45110"/>
                    <a:pt x="6065" y="45361"/>
                  </a:cubicBezTo>
                  <a:cubicBezTo>
                    <a:pt x="6667" y="45637"/>
                    <a:pt x="7243" y="45937"/>
                    <a:pt x="7820" y="46238"/>
                  </a:cubicBezTo>
                  <a:cubicBezTo>
                    <a:pt x="8797" y="46739"/>
                    <a:pt x="9750" y="47216"/>
                    <a:pt x="10727" y="47692"/>
                  </a:cubicBezTo>
                  <a:cubicBezTo>
                    <a:pt x="11354" y="48018"/>
                    <a:pt x="11955" y="48343"/>
                    <a:pt x="12582" y="48619"/>
                  </a:cubicBezTo>
                  <a:cubicBezTo>
                    <a:pt x="13509" y="49045"/>
                    <a:pt x="14411" y="49521"/>
                    <a:pt x="15364" y="49872"/>
                  </a:cubicBezTo>
                  <a:cubicBezTo>
                    <a:pt x="15865" y="50048"/>
                    <a:pt x="16366" y="50298"/>
                    <a:pt x="16893" y="50499"/>
                  </a:cubicBezTo>
                  <a:cubicBezTo>
                    <a:pt x="17193" y="50624"/>
                    <a:pt x="17544" y="50674"/>
                    <a:pt x="17845" y="50825"/>
                  </a:cubicBezTo>
                  <a:cubicBezTo>
                    <a:pt x="18296" y="51000"/>
                    <a:pt x="18772" y="51025"/>
                    <a:pt x="19173" y="51226"/>
                  </a:cubicBezTo>
                  <a:cubicBezTo>
                    <a:pt x="19274" y="51276"/>
                    <a:pt x="19374" y="51276"/>
                    <a:pt x="19474" y="51301"/>
                  </a:cubicBezTo>
                  <a:cubicBezTo>
                    <a:pt x="20076" y="51401"/>
                    <a:pt x="20677" y="51526"/>
                    <a:pt x="21279" y="51602"/>
                  </a:cubicBezTo>
                  <a:cubicBezTo>
                    <a:pt x="21655" y="51652"/>
                    <a:pt x="22030" y="51677"/>
                    <a:pt x="22406" y="51702"/>
                  </a:cubicBezTo>
                  <a:cubicBezTo>
                    <a:pt x="23033" y="51702"/>
                    <a:pt x="23635" y="51652"/>
                    <a:pt x="24261" y="51552"/>
                  </a:cubicBezTo>
                  <a:cubicBezTo>
                    <a:pt x="25063" y="51426"/>
                    <a:pt x="25840" y="51226"/>
                    <a:pt x="26567" y="50850"/>
                  </a:cubicBezTo>
                  <a:cubicBezTo>
                    <a:pt x="27319" y="50474"/>
                    <a:pt x="28046" y="50048"/>
                    <a:pt x="28672" y="49446"/>
                  </a:cubicBezTo>
                  <a:cubicBezTo>
                    <a:pt x="29098" y="49045"/>
                    <a:pt x="29549" y="48644"/>
                    <a:pt x="30000" y="48218"/>
                  </a:cubicBezTo>
                  <a:cubicBezTo>
                    <a:pt x="30276" y="47942"/>
                    <a:pt x="30552" y="47617"/>
                    <a:pt x="30828" y="47291"/>
                  </a:cubicBezTo>
                  <a:cubicBezTo>
                    <a:pt x="31279" y="46714"/>
                    <a:pt x="33735" y="43306"/>
                    <a:pt x="34462" y="42153"/>
                  </a:cubicBezTo>
                  <a:cubicBezTo>
                    <a:pt x="35063" y="41201"/>
                    <a:pt x="35665" y="40223"/>
                    <a:pt x="36216" y="39221"/>
                  </a:cubicBezTo>
                  <a:cubicBezTo>
                    <a:pt x="36893" y="37993"/>
                    <a:pt x="37594" y="36764"/>
                    <a:pt x="38246" y="35511"/>
                  </a:cubicBezTo>
                  <a:cubicBezTo>
                    <a:pt x="38797" y="34459"/>
                    <a:pt x="39324" y="33406"/>
                    <a:pt x="39850" y="32328"/>
                  </a:cubicBezTo>
                  <a:cubicBezTo>
                    <a:pt x="40402" y="31201"/>
                    <a:pt x="40928" y="30048"/>
                    <a:pt x="41454" y="28920"/>
                  </a:cubicBezTo>
                  <a:cubicBezTo>
                    <a:pt x="41680" y="28419"/>
                    <a:pt x="41930" y="27917"/>
                    <a:pt x="42131" y="27416"/>
                  </a:cubicBezTo>
                  <a:cubicBezTo>
                    <a:pt x="42507" y="26539"/>
                    <a:pt x="42858" y="25687"/>
                    <a:pt x="43209" y="24810"/>
                  </a:cubicBezTo>
                  <a:cubicBezTo>
                    <a:pt x="43559" y="23932"/>
                    <a:pt x="43935" y="23055"/>
                    <a:pt x="44236" y="22153"/>
                  </a:cubicBezTo>
                  <a:cubicBezTo>
                    <a:pt x="44437" y="21501"/>
                    <a:pt x="44712" y="20875"/>
                    <a:pt x="44938" y="20223"/>
                  </a:cubicBezTo>
                  <a:cubicBezTo>
                    <a:pt x="45063" y="19897"/>
                    <a:pt x="45138" y="19521"/>
                    <a:pt x="45264" y="19195"/>
                  </a:cubicBezTo>
                  <a:cubicBezTo>
                    <a:pt x="45314" y="19020"/>
                    <a:pt x="45389" y="18845"/>
                    <a:pt x="45439" y="18669"/>
                  </a:cubicBezTo>
                  <a:cubicBezTo>
                    <a:pt x="45590" y="18243"/>
                    <a:pt x="45740" y="17842"/>
                    <a:pt x="45840" y="17441"/>
                  </a:cubicBezTo>
                  <a:cubicBezTo>
                    <a:pt x="45991" y="16990"/>
                    <a:pt x="46091" y="16539"/>
                    <a:pt x="46216" y="16088"/>
                  </a:cubicBezTo>
                  <a:cubicBezTo>
                    <a:pt x="46216" y="16038"/>
                    <a:pt x="46216" y="15962"/>
                    <a:pt x="46241" y="15887"/>
                  </a:cubicBezTo>
                  <a:cubicBezTo>
                    <a:pt x="46542" y="15261"/>
                    <a:pt x="46542" y="14584"/>
                    <a:pt x="46692" y="13932"/>
                  </a:cubicBezTo>
                  <a:cubicBezTo>
                    <a:pt x="46492" y="13807"/>
                    <a:pt x="46316" y="13707"/>
                    <a:pt x="46116" y="13606"/>
                  </a:cubicBezTo>
                  <a:cubicBezTo>
                    <a:pt x="44261" y="12704"/>
                    <a:pt x="42432" y="11777"/>
                    <a:pt x="40577" y="10900"/>
                  </a:cubicBezTo>
                  <a:cubicBezTo>
                    <a:pt x="37720" y="9521"/>
                    <a:pt x="34888" y="8168"/>
                    <a:pt x="32005" y="6839"/>
                  </a:cubicBezTo>
                  <a:cubicBezTo>
                    <a:pt x="28046" y="5010"/>
                    <a:pt x="24036" y="3230"/>
                    <a:pt x="20051" y="1426"/>
                  </a:cubicBezTo>
                  <a:cubicBezTo>
                    <a:pt x="18973" y="950"/>
                    <a:pt x="17895" y="474"/>
                    <a:pt x="16767" y="123"/>
                  </a:cubicBezTo>
                  <a:cubicBezTo>
                    <a:pt x="16501" y="43"/>
                    <a:pt x="16241" y="1"/>
                    <a:pt x="15987" y="1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800;p58"/>
            <p:cNvSpPr/>
            <p:nvPr/>
          </p:nvSpPr>
          <p:spPr>
            <a:xfrm>
              <a:off x="4762050" y="2170075"/>
              <a:ext cx="803300" cy="601525"/>
            </a:xfrm>
            <a:custGeom>
              <a:avLst/>
              <a:gdLst/>
              <a:ahLst/>
              <a:cxnLst/>
              <a:rect l="l" t="t" r="r" b="b"/>
              <a:pathLst>
                <a:path w="32132" h="24061" extrusionOk="0">
                  <a:moveTo>
                    <a:pt x="6204" y="0"/>
                  </a:moveTo>
                  <a:cubicBezTo>
                    <a:pt x="5985" y="0"/>
                    <a:pt x="5809" y="148"/>
                    <a:pt x="5590" y="542"/>
                  </a:cubicBezTo>
                  <a:cubicBezTo>
                    <a:pt x="4262" y="2973"/>
                    <a:pt x="2933" y="5404"/>
                    <a:pt x="1605" y="7810"/>
                  </a:cubicBezTo>
                  <a:cubicBezTo>
                    <a:pt x="1104" y="8687"/>
                    <a:pt x="627" y="9565"/>
                    <a:pt x="151" y="10442"/>
                  </a:cubicBezTo>
                  <a:cubicBezTo>
                    <a:pt x="1" y="10717"/>
                    <a:pt x="51" y="10893"/>
                    <a:pt x="302" y="11068"/>
                  </a:cubicBezTo>
                  <a:cubicBezTo>
                    <a:pt x="402" y="11144"/>
                    <a:pt x="502" y="11194"/>
                    <a:pt x="602" y="11244"/>
                  </a:cubicBezTo>
                  <a:cubicBezTo>
                    <a:pt x="1931" y="11895"/>
                    <a:pt x="3234" y="12572"/>
                    <a:pt x="4537" y="13224"/>
                  </a:cubicBezTo>
                  <a:cubicBezTo>
                    <a:pt x="10502" y="16231"/>
                    <a:pt x="16467" y="19239"/>
                    <a:pt x="22432" y="22246"/>
                  </a:cubicBezTo>
                  <a:cubicBezTo>
                    <a:pt x="23560" y="22823"/>
                    <a:pt x="24713" y="23399"/>
                    <a:pt x="25841" y="23976"/>
                  </a:cubicBezTo>
                  <a:cubicBezTo>
                    <a:pt x="25953" y="24032"/>
                    <a:pt x="26049" y="24060"/>
                    <a:pt x="26134" y="24060"/>
                  </a:cubicBezTo>
                  <a:cubicBezTo>
                    <a:pt x="26277" y="24060"/>
                    <a:pt x="26392" y="23982"/>
                    <a:pt x="26517" y="23825"/>
                  </a:cubicBezTo>
                  <a:cubicBezTo>
                    <a:pt x="26618" y="23675"/>
                    <a:pt x="26718" y="23499"/>
                    <a:pt x="26818" y="23324"/>
                  </a:cubicBezTo>
                  <a:cubicBezTo>
                    <a:pt x="27420" y="22171"/>
                    <a:pt x="28021" y="20993"/>
                    <a:pt x="28623" y="19840"/>
                  </a:cubicBezTo>
                  <a:cubicBezTo>
                    <a:pt x="29700" y="17760"/>
                    <a:pt x="30778" y="15705"/>
                    <a:pt x="31881" y="13650"/>
                  </a:cubicBezTo>
                  <a:cubicBezTo>
                    <a:pt x="31956" y="13499"/>
                    <a:pt x="32031" y="13324"/>
                    <a:pt x="32056" y="13224"/>
                  </a:cubicBezTo>
                  <a:cubicBezTo>
                    <a:pt x="32131" y="12898"/>
                    <a:pt x="31981" y="12697"/>
                    <a:pt x="31781" y="12572"/>
                  </a:cubicBezTo>
                  <a:cubicBezTo>
                    <a:pt x="31655" y="12472"/>
                    <a:pt x="31505" y="12422"/>
                    <a:pt x="31354" y="12347"/>
                  </a:cubicBezTo>
                  <a:cubicBezTo>
                    <a:pt x="27470" y="10417"/>
                    <a:pt x="23560" y="8487"/>
                    <a:pt x="19675" y="6557"/>
                  </a:cubicBezTo>
                  <a:cubicBezTo>
                    <a:pt x="15364" y="4427"/>
                    <a:pt x="11079" y="2321"/>
                    <a:pt x="6768" y="191"/>
                  </a:cubicBezTo>
                  <a:cubicBezTo>
                    <a:pt x="6538" y="76"/>
                    <a:pt x="6360" y="0"/>
                    <a:pt x="6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801;p58"/>
            <p:cNvSpPr/>
            <p:nvPr/>
          </p:nvSpPr>
          <p:spPr>
            <a:xfrm>
              <a:off x="4553425" y="2831300"/>
              <a:ext cx="123450" cy="151400"/>
            </a:xfrm>
            <a:custGeom>
              <a:avLst/>
              <a:gdLst/>
              <a:ahLst/>
              <a:cxnLst/>
              <a:rect l="l" t="t" r="r" b="b"/>
              <a:pathLst>
                <a:path w="4938" h="6056" extrusionOk="0">
                  <a:moveTo>
                    <a:pt x="2789" y="567"/>
                  </a:moveTo>
                  <a:cubicBezTo>
                    <a:pt x="2887" y="567"/>
                    <a:pt x="2985" y="594"/>
                    <a:pt x="3083" y="660"/>
                  </a:cubicBezTo>
                  <a:cubicBezTo>
                    <a:pt x="3308" y="835"/>
                    <a:pt x="3308" y="1086"/>
                    <a:pt x="3283" y="1336"/>
                  </a:cubicBezTo>
                  <a:cubicBezTo>
                    <a:pt x="3133" y="1837"/>
                    <a:pt x="2857" y="2264"/>
                    <a:pt x="2356" y="2489"/>
                  </a:cubicBezTo>
                  <a:cubicBezTo>
                    <a:pt x="2281" y="2539"/>
                    <a:pt x="2155" y="2564"/>
                    <a:pt x="2055" y="2564"/>
                  </a:cubicBezTo>
                  <a:cubicBezTo>
                    <a:pt x="2034" y="2566"/>
                    <a:pt x="2014" y="2567"/>
                    <a:pt x="1994" y="2567"/>
                  </a:cubicBezTo>
                  <a:cubicBezTo>
                    <a:pt x="1776" y="2567"/>
                    <a:pt x="1625" y="2443"/>
                    <a:pt x="1579" y="2213"/>
                  </a:cubicBezTo>
                  <a:cubicBezTo>
                    <a:pt x="1554" y="2063"/>
                    <a:pt x="1529" y="1913"/>
                    <a:pt x="1579" y="1762"/>
                  </a:cubicBezTo>
                  <a:cubicBezTo>
                    <a:pt x="1704" y="1286"/>
                    <a:pt x="1980" y="935"/>
                    <a:pt x="2406" y="685"/>
                  </a:cubicBezTo>
                  <a:cubicBezTo>
                    <a:pt x="2534" y="614"/>
                    <a:pt x="2661" y="567"/>
                    <a:pt x="2789" y="567"/>
                  </a:cubicBezTo>
                  <a:close/>
                  <a:moveTo>
                    <a:pt x="1415" y="2762"/>
                  </a:moveTo>
                  <a:cubicBezTo>
                    <a:pt x="1428" y="2762"/>
                    <a:pt x="1441" y="2763"/>
                    <a:pt x="1454" y="2765"/>
                  </a:cubicBezTo>
                  <a:cubicBezTo>
                    <a:pt x="1604" y="2815"/>
                    <a:pt x="1729" y="2965"/>
                    <a:pt x="1679" y="3116"/>
                  </a:cubicBezTo>
                  <a:cubicBezTo>
                    <a:pt x="1654" y="3341"/>
                    <a:pt x="1479" y="3467"/>
                    <a:pt x="1303" y="3467"/>
                  </a:cubicBezTo>
                  <a:cubicBezTo>
                    <a:pt x="1128" y="3442"/>
                    <a:pt x="1003" y="3241"/>
                    <a:pt x="1053" y="3066"/>
                  </a:cubicBezTo>
                  <a:cubicBezTo>
                    <a:pt x="1076" y="2903"/>
                    <a:pt x="1250" y="2762"/>
                    <a:pt x="1415" y="2762"/>
                  </a:cubicBezTo>
                  <a:close/>
                  <a:moveTo>
                    <a:pt x="3178" y="1"/>
                  </a:moveTo>
                  <a:cubicBezTo>
                    <a:pt x="2964" y="1"/>
                    <a:pt x="2752" y="39"/>
                    <a:pt x="2531" y="108"/>
                  </a:cubicBezTo>
                  <a:cubicBezTo>
                    <a:pt x="2080" y="284"/>
                    <a:pt x="1704" y="534"/>
                    <a:pt x="1378" y="860"/>
                  </a:cubicBezTo>
                  <a:cubicBezTo>
                    <a:pt x="677" y="1537"/>
                    <a:pt x="276" y="2364"/>
                    <a:pt x="100" y="3291"/>
                  </a:cubicBezTo>
                  <a:cubicBezTo>
                    <a:pt x="0" y="3817"/>
                    <a:pt x="0" y="4319"/>
                    <a:pt x="150" y="4845"/>
                  </a:cubicBezTo>
                  <a:cubicBezTo>
                    <a:pt x="423" y="5625"/>
                    <a:pt x="1014" y="6056"/>
                    <a:pt x="1735" y="6056"/>
                  </a:cubicBezTo>
                  <a:cubicBezTo>
                    <a:pt x="1941" y="6056"/>
                    <a:pt x="2158" y="6020"/>
                    <a:pt x="2381" y="5948"/>
                  </a:cubicBezTo>
                  <a:cubicBezTo>
                    <a:pt x="2732" y="5822"/>
                    <a:pt x="3058" y="5622"/>
                    <a:pt x="3358" y="5371"/>
                  </a:cubicBezTo>
                  <a:cubicBezTo>
                    <a:pt x="4135" y="4670"/>
                    <a:pt x="4612" y="3792"/>
                    <a:pt x="4812" y="2790"/>
                  </a:cubicBezTo>
                  <a:cubicBezTo>
                    <a:pt x="4937" y="2013"/>
                    <a:pt x="4912" y="1562"/>
                    <a:pt x="4662" y="1035"/>
                  </a:cubicBezTo>
                  <a:cubicBezTo>
                    <a:pt x="4486" y="584"/>
                    <a:pt x="4185" y="259"/>
                    <a:pt x="3709" y="83"/>
                  </a:cubicBezTo>
                  <a:cubicBezTo>
                    <a:pt x="3529" y="27"/>
                    <a:pt x="3353" y="1"/>
                    <a:pt x="3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802;p58"/>
            <p:cNvSpPr/>
            <p:nvPr/>
          </p:nvSpPr>
          <p:spPr>
            <a:xfrm>
              <a:off x="5079725" y="3088500"/>
              <a:ext cx="122850" cy="150850"/>
            </a:xfrm>
            <a:custGeom>
              <a:avLst/>
              <a:gdLst/>
              <a:ahLst/>
              <a:cxnLst/>
              <a:rect l="l" t="t" r="r" b="b"/>
              <a:pathLst>
                <a:path w="4914" h="6034" extrusionOk="0">
                  <a:moveTo>
                    <a:pt x="2733" y="556"/>
                  </a:moveTo>
                  <a:cubicBezTo>
                    <a:pt x="3056" y="556"/>
                    <a:pt x="3278" y="810"/>
                    <a:pt x="3259" y="1199"/>
                  </a:cubicBezTo>
                  <a:cubicBezTo>
                    <a:pt x="3234" y="1224"/>
                    <a:pt x="3234" y="1274"/>
                    <a:pt x="3234" y="1374"/>
                  </a:cubicBezTo>
                  <a:cubicBezTo>
                    <a:pt x="3058" y="1825"/>
                    <a:pt x="2783" y="2276"/>
                    <a:pt x="2256" y="2502"/>
                  </a:cubicBezTo>
                  <a:cubicBezTo>
                    <a:pt x="2198" y="2531"/>
                    <a:pt x="2122" y="2543"/>
                    <a:pt x="2039" y="2543"/>
                  </a:cubicBezTo>
                  <a:cubicBezTo>
                    <a:pt x="1980" y="2543"/>
                    <a:pt x="1918" y="2537"/>
                    <a:pt x="1855" y="2527"/>
                  </a:cubicBezTo>
                  <a:cubicBezTo>
                    <a:pt x="1680" y="2502"/>
                    <a:pt x="1555" y="2377"/>
                    <a:pt x="1505" y="2201"/>
                  </a:cubicBezTo>
                  <a:cubicBezTo>
                    <a:pt x="1479" y="2076"/>
                    <a:pt x="1479" y="1925"/>
                    <a:pt x="1505" y="1800"/>
                  </a:cubicBezTo>
                  <a:cubicBezTo>
                    <a:pt x="1630" y="1324"/>
                    <a:pt x="1906" y="923"/>
                    <a:pt x="2357" y="672"/>
                  </a:cubicBezTo>
                  <a:cubicBezTo>
                    <a:pt x="2382" y="647"/>
                    <a:pt x="2407" y="647"/>
                    <a:pt x="2432" y="622"/>
                  </a:cubicBezTo>
                  <a:cubicBezTo>
                    <a:pt x="2538" y="577"/>
                    <a:pt x="2640" y="556"/>
                    <a:pt x="2733" y="556"/>
                  </a:cubicBezTo>
                  <a:close/>
                  <a:moveTo>
                    <a:pt x="1334" y="2743"/>
                  </a:moveTo>
                  <a:cubicBezTo>
                    <a:pt x="1357" y="2743"/>
                    <a:pt x="1381" y="2746"/>
                    <a:pt x="1404" y="2753"/>
                  </a:cubicBezTo>
                  <a:cubicBezTo>
                    <a:pt x="1555" y="2803"/>
                    <a:pt x="1680" y="2978"/>
                    <a:pt x="1630" y="3128"/>
                  </a:cubicBezTo>
                  <a:cubicBezTo>
                    <a:pt x="1607" y="3291"/>
                    <a:pt x="1433" y="3432"/>
                    <a:pt x="1268" y="3432"/>
                  </a:cubicBezTo>
                  <a:cubicBezTo>
                    <a:pt x="1255" y="3432"/>
                    <a:pt x="1242" y="3431"/>
                    <a:pt x="1229" y="3429"/>
                  </a:cubicBezTo>
                  <a:cubicBezTo>
                    <a:pt x="1078" y="3404"/>
                    <a:pt x="953" y="3204"/>
                    <a:pt x="978" y="3028"/>
                  </a:cubicBezTo>
                  <a:cubicBezTo>
                    <a:pt x="1022" y="2876"/>
                    <a:pt x="1178" y="2743"/>
                    <a:pt x="1334" y="2743"/>
                  </a:cubicBezTo>
                  <a:close/>
                  <a:moveTo>
                    <a:pt x="3200" y="0"/>
                  </a:moveTo>
                  <a:cubicBezTo>
                    <a:pt x="3011" y="0"/>
                    <a:pt x="2812" y="31"/>
                    <a:pt x="2607" y="96"/>
                  </a:cubicBezTo>
                  <a:cubicBezTo>
                    <a:pt x="2206" y="196"/>
                    <a:pt x="1880" y="397"/>
                    <a:pt x="1580" y="672"/>
                  </a:cubicBezTo>
                  <a:cubicBezTo>
                    <a:pt x="778" y="1374"/>
                    <a:pt x="276" y="2276"/>
                    <a:pt x="76" y="3329"/>
                  </a:cubicBezTo>
                  <a:cubicBezTo>
                    <a:pt x="1" y="3855"/>
                    <a:pt x="1" y="4382"/>
                    <a:pt x="201" y="4908"/>
                  </a:cubicBezTo>
                  <a:cubicBezTo>
                    <a:pt x="463" y="5633"/>
                    <a:pt x="1032" y="6034"/>
                    <a:pt x="1726" y="6034"/>
                  </a:cubicBezTo>
                  <a:cubicBezTo>
                    <a:pt x="1896" y="6034"/>
                    <a:pt x="2074" y="6010"/>
                    <a:pt x="2256" y="5961"/>
                  </a:cubicBezTo>
                  <a:cubicBezTo>
                    <a:pt x="2783" y="5835"/>
                    <a:pt x="3209" y="5535"/>
                    <a:pt x="3560" y="5159"/>
                  </a:cubicBezTo>
                  <a:cubicBezTo>
                    <a:pt x="4236" y="4482"/>
                    <a:pt x="4662" y="3655"/>
                    <a:pt x="4838" y="2727"/>
                  </a:cubicBezTo>
                  <a:cubicBezTo>
                    <a:pt x="4913" y="2176"/>
                    <a:pt x="4913" y="1650"/>
                    <a:pt x="4738" y="1123"/>
                  </a:cubicBezTo>
                  <a:cubicBezTo>
                    <a:pt x="4462" y="415"/>
                    <a:pt x="3893" y="0"/>
                    <a:pt x="3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03;p58"/>
            <p:cNvSpPr/>
            <p:nvPr/>
          </p:nvSpPr>
          <p:spPr>
            <a:xfrm>
              <a:off x="5209425" y="2433525"/>
              <a:ext cx="541375" cy="1010075"/>
            </a:xfrm>
            <a:custGeom>
              <a:avLst/>
              <a:gdLst/>
              <a:ahLst/>
              <a:cxnLst/>
              <a:rect l="l" t="t" r="r" b="b"/>
              <a:pathLst>
                <a:path w="21655" h="40403" extrusionOk="0">
                  <a:moveTo>
                    <a:pt x="21195" y="1"/>
                  </a:moveTo>
                  <a:cubicBezTo>
                    <a:pt x="21034" y="1"/>
                    <a:pt x="20923" y="119"/>
                    <a:pt x="20778" y="380"/>
                  </a:cubicBezTo>
                  <a:cubicBezTo>
                    <a:pt x="20728" y="480"/>
                    <a:pt x="20652" y="606"/>
                    <a:pt x="20602" y="706"/>
                  </a:cubicBezTo>
                  <a:cubicBezTo>
                    <a:pt x="20251" y="1408"/>
                    <a:pt x="19876" y="2109"/>
                    <a:pt x="19500" y="2811"/>
                  </a:cubicBezTo>
                  <a:cubicBezTo>
                    <a:pt x="19048" y="3688"/>
                    <a:pt x="18572" y="4591"/>
                    <a:pt x="18121" y="5468"/>
                  </a:cubicBezTo>
                  <a:cubicBezTo>
                    <a:pt x="17620" y="6395"/>
                    <a:pt x="17144" y="7297"/>
                    <a:pt x="16668" y="8225"/>
                  </a:cubicBezTo>
                  <a:cubicBezTo>
                    <a:pt x="16141" y="9202"/>
                    <a:pt x="15640" y="10205"/>
                    <a:pt x="15114" y="11182"/>
                  </a:cubicBezTo>
                  <a:cubicBezTo>
                    <a:pt x="14637" y="12109"/>
                    <a:pt x="14161" y="13037"/>
                    <a:pt x="13660" y="13939"/>
                  </a:cubicBezTo>
                  <a:cubicBezTo>
                    <a:pt x="13209" y="14816"/>
                    <a:pt x="12758" y="15693"/>
                    <a:pt x="12307" y="16545"/>
                  </a:cubicBezTo>
                  <a:cubicBezTo>
                    <a:pt x="11805" y="17473"/>
                    <a:pt x="11329" y="18425"/>
                    <a:pt x="10828" y="19353"/>
                  </a:cubicBezTo>
                  <a:cubicBezTo>
                    <a:pt x="10377" y="20230"/>
                    <a:pt x="9926" y="21082"/>
                    <a:pt x="9449" y="21959"/>
                  </a:cubicBezTo>
                  <a:cubicBezTo>
                    <a:pt x="8923" y="22987"/>
                    <a:pt x="8372" y="24039"/>
                    <a:pt x="7820" y="25067"/>
                  </a:cubicBezTo>
                  <a:cubicBezTo>
                    <a:pt x="7369" y="25919"/>
                    <a:pt x="6918" y="26771"/>
                    <a:pt x="6467" y="27623"/>
                  </a:cubicBezTo>
                  <a:cubicBezTo>
                    <a:pt x="5991" y="28576"/>
                    <a:pt x="5490" y="29528"/>
                    <a:pt x="4988" y="30480"/>
                  </a:cubicBezTo>
                  <a:cubicBezTo>
                    <a:pt x="4537" y="31333"/>
                    <a:pt x="4086" y="32185"/>
                    <a:pt x="3635" y="33037"/>
                  </a:cubicBezTo>
                  <a:cubicBezTo>
                    <a:pt x="3058" y="34140"/>
                    <a:pt x="2482" y="35242"/>
                    <a:pt x="1906" y="36320"/>
                  </a:cubicBezTo>
                  <a:cubicBezTo>
                    <a:pt x="1329" y="37423"/>
                    <a:pt x="753" y="38526"/>
                    <a:pt x="176" y="39628"/>
                  </a:cubicBezTo>
                  <a:cubicBezTo>
                    <a:pt x="126" y="39703"/>
                    <a:pt x="101" y="39779"/>
                    <a:pt x="51" y="39854"/>
                  </a:cubicBezTo>
                  <a:cubicBezTo>
                    <a:pt x="1" y="40004"/>
                    <a:pt x="76" y="40230"/>
                    <a:pt x="201" y="40330"/>
                  </a:cubicBezTo>
                  <a:cubicBezTo>
                    <a:pt x="260" y="40377"/>
                    <a:pt x="336" y="40402"/>
                    <a:pt x="416" y="40402"/>
                  </a:cubicBezTo>
                  <a:cubicBezTo>
                    <a:pt x="505" y="40402"/>
                    <a:pt x="598" y="40371"/>
                    <a:pt x="677" y="40305"/>
                  </a:cubicBezTo>
                  <a:cubicBezTo>
                    <a:pt x="778" y="40180"/>
                    <a:pt x="878" y="40054"/>
                    <a:pt x="953" y="39929"/>
                  </a:cubicBezTo>
                  <a:cubicBezTo>
                    <a:pt x="1129" y="39578"/>
                    <a:pt x="1279" y="39252"/>
                    <a:pt x="1454" y="38901"/>
                  </a:cubicBezTo>
                  <a:cubicBezTo>
                    <a:pt x="1956" y="37949"/>
                    <a:pt x="2482" y="36997"/>
                    <a:pt x="2983" y="36019"/>
                  </a:cubicBezTo>
                  <a:cubicBezTo>
                    <a:pt x="3459" y="35092"/>
                    <a:pt x="3961" y="34165"/>
                    <a:pt x="4437" y="33237"/>
                  </a:cubicBezTo>
                  <a:cubicBezTo>
                    <a:pt x="4888" y="32360"/>
                    <a:pt x="5364" y="31483"/>
                    <a:pt x="5815" y="30631"/>
                  </a:cubicBezTo>
                  <a:cubicBezTo>
                    <a:pt x="6292" y="29703"/>
                    <a:pt x="6793" y="28751"/>
                    <a:pt x="7269" y="27824"/>
                  </a:cubicBezTo>
                  <a:cubicBezTo>
                    <a:pt x="7795" y="26846"/>
                    <a:pt x="8297" y="25869"/>
                    <a:pt x="8823" y="24891"/>
                  </a:cubicBezTo>
                  <a:cubicBezTo>
                    <a:pt x="9299" y="23989"/>
                    <a:pt x="9775" y="23062"/>
                    <a:pt x="10251" y="22160"/>
                  </a:cubicBezTo>
                  <a:cubicBezTo>
                    <a:pt x="10728" y="21257"/>
                    <a:pt x="11179" y="20380"/>
                    <a:pt x="11655" y="19503"/>
                  </a:cubicBezTo>
                  <a:cubicBezTo>
                    <a:pt x="12131" y="18576"/>
                    <a:pt x="12607" y="17648"/>
                    <a:pt x="13084" y="16746"/>
                  </a:cubicBezTo>
                  <a:cubicBezTo>
                    <a:pt x="13610" y="15743"/>
                    <a:pt x="14136" y="14766"/>
                    <a:pt x="14662" y="13763"/>
                  </a:cubicBezTo>
                  <a:cubicBezTo>
                    <a:pt x="15114" y="12886"/>
                    <a:pt x="15590" y="12009"/>
                    <a:pt x="16041" y="11107"/>
                  </a:cubicBezTo>
                  <a:cubicBezTo>
                    <a:pt x="16542" y="10205"/>
                    <a:pt x="17018" y="9277"/>
                    <a:pt x="17495" y="8375"/>
                  </a:cubicBezTo>
                  <a:cubicBezTo>
                    <a:pt x="17946" y="7473"/>
                    <a:pt x="18422" y="6596"/>
                    <a:pt x="18898" y="5718"/>
                  </a:cubicBezTo>
                  <a:cubicBezTo>
                    <a:pt x="19525" y="4515"/>
                    <a:pt x="20151" y="3287"/>
                    <a:pt x="20778" y="2084"/>
                  </a:cubicBezTo>
                  <a:cubicBezTo>
                    <a:pt x="20953" y="1783"/>
                    <a:pt x="21104" y="1483"/>
                    <a:pt x="21279" y="1182"/>
                  </a:cubicBezTo>
                  <a:cubicBezTo>
                    <a:pt x="21329" y="1057"/>
                    <a:pt x="21379" y="931"/>
                    <a:pt x="21455" y="806"/>
                  </a:cubicBezTo>
                  <a:cubicBezTo>
                    <a:pt x="21580" y="631"/>
                    <a:pt x="21630" y="405"/>
                    <a:pt x="21655" y="179"/>
                  </a:cubicBezTo>
                  <a:cubicBezTo>
                    <a:pt x="21454" y="63"/>
                    <a:pt x="21312" y="1"/>
                    <a:pt x="21195" y="1"/>
                  </a:cubicBezTo>
                  <a:close/>
                </a:path>
              </a:pathLst>
            </a:custGeom>
            <a:solidFill>
              <a:srgbClr val="A8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804;p58"/>
            <p:cNvSpPr/>
            <p:nvPr/>
          </p:nvSpPr>
          <p:spPr>
            <a:xfrm>
              <a:off x="4591625" y="2845450"/>
              <a:ext cx="44525" cy="50050"/>
            </a:xfrm>
            <a:custGeom>
              <a:avLst/>
              <a:gdLst/>
              <a:ahLst/>
              <a:cxnLst/>
              <a:rect l="l" t="t" r="r" b="b"/>
              <a:pathLst>
                <a:path w="1781" h="2002" extrusionOk="0">
                  <a:moveTo>
                    <a:pt x="1261" y="1"/>
                  </a:moveTo>
                  <a:cubicBezTo>
                    <a:pt x="1133" y="1"/>
                    <a:pt x="1006" y="48"/>
                    <a:pt x="878" y="119"/>
                  </a:cubicBezTo>
                  <a:cubicBezTo>
                    <a:pt x="452" y="369"/>
                    <a:pt x="176" y="720"/>
                    <a:pt x="51" y="1196"/>
                  </a:cubicBezTo>
                  <a:cubicBezTo>
                    <a:pt x="1" y="1347"/>
                    <a:pt x="26" y="1497"/>
                    <a:pt x="51" y="1647"/>
                  </a:cubicBezTo>
                  <a:cubicBezTo>
                    <a:pt x="97" y="1877"/>
                    <a:pt x="248" y="2001"/>
                    <a:pt x="466" y="2001"/>
                  </a:cubicBezTo>
                  <a:cubicBezTo>
                    <a:pt x="486" y="2001"/>
                    <a:pt x="506" y="2000"/>
                    <a:pt x="527" y="1998"/>
                  </a:cubicBezTo>
                  <a:cubicBezTo>
                    <a:pt x="627" y="1998"/>
                    <a:pt x="753" y="1973"/>
                    <a:pt x="828" y="1923"/>
                  </a:cubicBezTo>
                  <a:cubicBezTo>
                    <a:pt x="1329" y="1698"/>
                    <a:pt x="1605" y="1271"/>
                    <a:pt x="1755" y="770"/>
                  </a:cubicBezTo>
                  <a:cubicBezTo>
                    <a:pt x="1780" y="520"/>
                    <a:pt x="1780" y="269"/>
                    <a:pt x="1555" y="94"/>
                  </a:cubicBezTo>
                  <a:cubicBezTo>
                    <a:pt x="1457" y="28"/>
                    <a:pt x="1359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805;p58"/>
            <p:cNvSpPr/>
            <p:nvPr/>
          </p:nvSpPr>
          <p:spPr>
            <a:xfrm>
              <a:off x="4578475" y="2900350"/>
              <a:ext cx="18200" cy="17625"/>
            </a:xfrm>
            <a:custGeom>
              <a:avLst/>
              <a:gdLst/>
              <a:ahLst/>
              <a:cxnLst/>
              <a:rect l="l" t="t" r="r" b="b"/>
              <a:pathLst>
                <a:path w="728" h="705" extrusionOk="0">
                  <a:moveTo>
                    <a:pt x="413" y="0"/>
                  </a:moveTo>
                  <a:cubicBezTo>
                    <a:pt x="248" y="0"/>
                    <a:pt x="74" y="141"/>
                    <a:pt x="51" y="304"/>
                  </a:cubicBezTo>
                  <a:cubicBezTo>
                    <a:pt x="1" y="479"/>
                    <a:pt x="126" y="680"/>
                    <a:pt x="301" y="705"/>
                  </a:cubicBezTo>
                  <a:cubicBezTo>
                    <a:pt x="477" y="705"/>
                    <a:pt x="652" y="579"/>
                    <a:pt x="677" y="354"/>
                  </a:cubicBezTo>
                  <a:cubicBezTo>
                    <a:pt x="727" y="203"/>
                    <a:pt x="602" y="53"/>
                    <a:pt x="452" y="3"/>
                  </a:cubicBezTo>
                  <a:cubicBezTo>
                    <a:pt x="439" y="1"/>
                    <a:pt x="42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6;p58"/>
            <p:cNvSpPr/>
            <p:nvPr/>
          </p:nvSpPr>
          <p:spPr>
            <a:xfrm>
              <a:off x="5116700" y="3102400"/>
              <a:ext cx="45000" cy="49700"/>
            </a:xfrm>
            <a:custGeom>
              <a:avLst/>
              <a:gdLst/>
              <a:ahLst/>
              <a:cxnLst/>
              <a:rect l="l" t="t" r="r" b="b"/>
              <a:pathLst>
                <a:path w="1800" h="1988" extrusionOk="0">
                  <a:moveTo>
                    <a:pt x="1254" y="0"/>
                  </a:moveTo>
                  <a:cubicBezTo>
                    <a:pt x="1161" y="0"/>
                    <a:pt x="1059" y="21"/>
                    <a:pt x="953" y="66"/>
                  </a:cubicBezTo>
                  <a:cubicBezTo>
                    <a:pt x="928" y="91"/>
                    <a:pt x="903" y="91"/>
                    <a:pt x="878" y="116"/>
                  </a:cubicBezTo>
                  <a:cubicBezTo>
                    <a:pt x="427" y="367"/>
                    <a:pt x="151" y="768"/>
                    <a:pt x="26" y="1244"/>
                  </a:cubicBezTo>
                  <a:cubicBezTo>
                    <a:pt x="0" y="1369"/>
                    <a:pt x="0" y="1520"/>
                    <a:pt x="26" y="1645"/>
                  </a:cubicBezTo>
                  <a:cubicBezTo>
                    <a:pt x="76" y="1821"/>
                    <a:pt x="201" y="1946"/>
                    <a:pt x="376" y="1971"/>
                  </a:cubicBezTo>
                  <a:cubicBezTo>
                    <a:pt x="439" y="1981"/>
                    <a:pt x="501" y="1987"/>
                    <a:pt x="560" y="1987"/>
                  </a:cubicBezTo>
                  <a:cubicBezTo>
                    <a:pt x="643" y="1987"/>
                    <a:pt x="719" y="1975"/>
                    <a:pt x="777" y="1946"/>
                  </a:cubicBezTo>
                  <a:cubicBezTo>
                    <a:pt x="1304" y="1720"/>
                    <a:pt x="1579" y="1269"/>
                    <a:pt x="1755" y="818"/>
                  </a:cubicBezTo>
                  <a:cubicBezTo>
                    <a:pt x="1755" y="718"/>
                    <a:pt x="1755" y="668"/>
                    <a:pt x="1780" y="643"/>
                  </a:cubicBezTo>
                  <a:cubicBezTo>
                    <a:pt x="1799" y="254"/>
                    <a:pt x="1577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07;p58"/>
            <p:cNvSpPr/>
            <p:nvPr/>
          </p:nvSpPr>
          <p:spPr>
            <a:xfrm>
              <a:off x="5103550" y="3157050"/>
              <a:ext cx="18175" cy="17250"/>
            </a:xfrm>
            <a:custGeom>
              <a:avLst/>
              <a:gdLst/>
              <a:ahLst/>
              <a:cxnLst/>
              <a:rect l="l" t="t" r="r" b="b"/>
              <a:pathLst>
                <a:path w="727" h="690" extrusionOk="0">
                  <a:moveTo>
                    <a:pt x="381" y="1"/>
                  </a:moveTo>
                  <a:cubicBezTo>
                    <a:pt x="225" y="1"/>
                    <a:pt x="69" y="134"/>
                    <a:pt x="25" y="286"/>
                  </a:cubicBezTo>
                  <a:cubicBezTo>
                    <a:pt x="0" y="462"/>
                    <a:pt x="125" y="662"/>
                    <a:pt x="276" y="687"/>
                  </a:cubicBezTo>
                  <a:cubicBezTo>
                    <a:pt x="289" y="689"/>
                    <a:pt x="302" y="690"/>
                    <a:pt x="315" y="690"/>
                  </a:cubicBezTo>
                  <a:cubicBezTo>
                    <a:pt x="480" y="690"/>
                    <a:pt x="654" y="549"/>
                    <a:pt x="677" y="386"/>
                  </a:cubicBezTo>
                  <a:cubicBezTo>
                    <a:pt x="727" y="236"/>
                    <a:pt x="602" y="61"/>
                    <a:pt x="451" y="11"/>
                  </a:cubicBezTo>
                  <a:cubicBezTo>
                    <a:pt x="428" y="4"/>
                    <a:pt x="404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808;p58"/>
            <p:cNvSpPr/>
            <p:nvPr/>
          </p:nvSpPr>
          <p:spPr>
            <a:xfrm>
              <a:off x="4804675" y="2970775"/>
              <a:ext cx="130975" cy="115725"/>
            </a:xfrm>
            <a:custGeom>
              <a:avLst/>
              <a:gdLst/>
              <a:ahLst/>
              <a:cxnLst/>
              <a:rect l="l" t="t" r="r" b="b"/>
              <a:pathLst>
                <a:path w="5239" h="4629" extrusionOk="0">
                  <a:moveTo>
                    <a:pt x="798" y="1"/>
                  </a:moveTo>
                  <a:cubicBezTo>
                    <a:pt x="710" y="1"/>
                    <a:pt x="624" y="40"/>
                    <a:pt x="577" y="118"/>
                  </a:cubicBezTo>
                  <a:cubicBezTo>
                    <a:pt x="527" y="193"/>
                    <a:pt x="476" y="269"/>
                    <a:pt x="451" y="344"/>
                  </a:cubicBezTo>
                  <a:cubicBezTo>
                    <a:pt x="151" y="1071"/>
                    <a:pt x="0" y="1797"/>
                    <a:pt x="126" y="2574"/>
                  </a:cubicBezTo>
                  <a:cubicBezTo>
                    <a:pt x="176" y="2875"/>
                    <a:pt x="276" y="3201"/>
                    <a:pt x="401" y="3477"/>
                  </a:cubicBezTo>
                  <a:cubicBezTo>
                    <a:pt x="757" y="4210"/>
                    <a:pt x="1412" y="4628"/>
                    <a:pt x="2173" y="4628"/>
                  </a:cubicBezTo>
                  <a:cubicBezTo>
                    <a:pt x="2323" y="4628"/>
                    <a:pt x="2476" y="4612"/>
                    <a:pt x="2632" y="4579"/>
                  </a:cubicBezTo>
                  <a:cubicBezTo>
                    <a:pt x="3108" y="4479"/>
                    <a:pt x="3509" y="4279"/>
                    <a:pt x="3885" y="3978"/>
                  </a:cubicBezTo>
                  <a:cubicBezTo>
                    <a:pt x="4411" y="3577"/>
                    <a:pt x="4812" y="3076"/>
                    <a:pt x="5113" y="2474"/>
                  </a:cubicBezTo>
                  <a:cubicBezTo>
                    <a:pt x="5163" y="2399"/>
                    <a:pt x="5188" y="2324"/>
                    <a:pt x="5213" y="2248"/>
                  </a:cubicBezTo>
                  <a:cubicBezTo>
                    <a:pt x="5238" y="2123"/>
                    <a:pt x="5163" y="1998"/>
                    <a:pt x="5063" y="1923"/>
                  </a:cubicBezTo>
                  <a:cubicBezTo>
                    <a:pt x="5021" y="1906"/>
                    <a:pt x="4979" y="1898"/>
                    <a:pt x="4938" y="1898"/>
                  </a:cubicBezTo>
                  <a:cubicBezTo>
                    <a:pt x="4857" y="1898"/>
                    <a:pt x="4779" y="1931"/>
                    <a:pt x="4712" y="1998"/>
                  </a:cubicBezTo>
                  <a:cubicBezTo>
                    <a:pt x="4637" y="2123"/>
                    <a:pt x="4562" y="2248"/>
                    <a:pt x="4461" y="2399"/>
                  </a:cubicBezTo>
                  <a:cubicBezTo>
                    <a:pt x="4161" y="2900"/>
                    <a:pt x="3785" y="3326"/>
                    <a:pt x="3283" y="3652"/>
                  </a:cubicBezTo>
                  <a:cubicBezTo>
                    <a:pt x="3008" y="3853"/>
                    <a:pt x="2682" y="3953"/>
                    <a:pt x="2356" y="4003"/>
                  </a:cubicBezTo>
                  <a:cubicBezTo>
                    <a:pt x="2300" y="4008"/>
                    <a:pt x="2245" y="4011"/>
                    <a:pt x="2192" y="4011"/>
                  </a:cubicBezTo>
                  <a:cubicBezTo>
                    <a:pt x="1766" y="4011"/>
                    <a:pt x="1417" y="3836"/>
                    <a:pt x="1128" y="3502"/>
                  </a:cubicBezTo>
                  <a:cubicBezTo>
                    <a:pt x="928" y="3251"/>
                    <a:pt x="802" y="2950"/>
                    <a:pt x="752" y="2649"/>
                  </a:cubicBezTo>
                  <a:cubicBezTo>
                    <a:pt x="677" y="2248"/>
                    <a:pt x="677" y="1822"/>
                    <a:pt x="777" y="1296"/>
                  </a:cubicBezTo>
                  <a:cubicBezTo>
                    <a:pt x="827" y="1146"/>
                    <a:pt x="902" y="895"/>
                    <a:pt x="1003" y="619"/>
                  </a:cubicBezTo>
                  <a:cubicBezTo>
                    <a:pt x="1028" y="544"/>
                    <a:pt x="1053" y="444"/>
                    <a:pt x="1078" y="369"/>
                  </a:cubicBezTo>
                  <a:cubicBezTo>
                    <a:pt x="1103" y="243"/>
                    <a:pt x="1053" y="118"/>
                    <a:pt x="953" y="43"/>
                  </a:cubicBezTo>
                  <a:cubicBezTo>
                    <a:pt x="906" y="15"/>
                    <a:pt x="852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07724" y="309380"/>
                <a:ext cx="7580644" cy="1235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8: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;6,5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;3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4" y="309380"/>
                <a:ext cx="7580644" cy="1235275"/>
              </a:xfrm>
              <a:prstGeom prst="rect">
                <a:avLst/>
              </a:prstGeom>
              <a:blipFill>
                <a:blip r:embed="rId3"/>
                <a:stretch>
                  <a:fillRect l="-885" r="-885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333577" y="1853813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45260" y="2086757"/>
                <a:ext cx="7028896" cy="2671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=6,5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=6,5−3=3,5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3&lt;3,5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;6,5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đựng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;3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260" y="2086757"/>
                <a:ext cx="7028896" cy="2671565"/>
              </a:xfrm>
              <a:prstGeom prst="rect">
                <a:avLst/>
              </a:prstGeom>
              <a:blipFill>
                <a:blip r:embed="rId4"/>
                <a:stretch>
                  <a:fillRect l="-954" r="-867" b="-2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21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86228" y="524221"/>
            <a:ext cx="1807268" cy="461217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6</a:t>
            </a: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6408" y="2914060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26825" y="234040"/>
                <a:ext cx="6753161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Cho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;11,5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;6,5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. Biết rằng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. Xét vị trí tương đối của hai đường tròn đó.</a:t>
                </a:r>
                <a:endParaRPr lang="vi-VN" sz="2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825" y="234040"/>
                <a:ext cx="6753161" cy="958660"/>
              </a:xfrm>
              <a:prstGeom prst="rect">
                <a:avLst/>
              </a:prstGeom>
              <a:blipFill>
                <a:blip r:embed="rId3"/>
                <a:stretch>
                  <a:fillRect l="-903" r="-993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238415" y="1653270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1046" y="2070819"/>
                <a:ext cx="6976513" cy="2671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=11,5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=6,5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,5−</m:t>
                    </m:r>
                    <m:r>
                      <a:rPr lang="en-US" sz="20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6,5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,5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đựng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6,5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46" y="2070819"/>
                <a:ext cx="6976513" cy="2671565"/>
              </a:xfrm>
              <a:prstGeom prst="rect">
                <a:avLst/>
              </a:prstGeom>
              <a:blipFill>
                <a:blip r:embed="rId4"/>
                <a:stretch>
                  <a:fillRect l="-962" r="-874" b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7780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20355972">
            <a:off x="7765719" y="2990806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34138" y="2715600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14882" y="322762"/>
                <a:ext cx="7514235" cy="1443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lang="en-US" sz="2100" b="1" dirty="0">
                    <a:solidFill>
                      <a:srgbClr val="C00000"/>
                    </a:solidFill>
                    <a:latin typeface="+mn-lt"/>
                  </a:rPr>
                  <a:t>HĐ1: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hồ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mô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kim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Khi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kim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đầu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kim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vạch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gì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82" y="322762"/>
                <a:ext cx="7514235" cy="1443408"/>
              </a:xfrm>
              <a:prstGeom prst="rect">
                <a:avLst/>
              </a:prstGeom>
              <a:blipFill>
                <a:blip r:embed="rId4"/>
                <a:stretch>
                  <a:fillRect l="-812" r="-893" b="-6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31548" y="3522617"/>
            <a:ext cx="4592614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 phút quay một vòng thì đầu mút của kim phút vạch nên đường tròn.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B16F5-79C5-0A73-8550-969080C023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27054" y="1636225"/>
            <a:ext cx="2452026" cy="256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92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61E876-56B0-59B6-B09D-839B9764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980" y="93416"/>
            <a:ext cx="2380039" cy="572700"/>
          </a:xfrm>
        </p:spPr>
        <p:txBody>
          <a:bodyPr/>
          <a:lstStyle/>
          <a:p>
            <a:r>
              <a:rPr lang="en-US" sz="2500" dirty="0">
                <a:solidFill>
                  <a:srgbClr val="C00000"/>
                </a:solidFill>
                <a:latin typeface="+mj-lt"/>
              </a:rPr>
              <a:t>GHI NHỚ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05BB86-3575-47E3-45AE-3D88FD336B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7405844"/>
                  </p:ext>
                </p:extLst>
              </p:nvPr>
            </p:nvGraphicFramePr>
            <p:xfrm>
              <a:off x="301083" y="666116"/>
              <a:ext cx="8541834" cy="433287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91054">
                      <a:extLst>
                        <a:ext uri="{9D8B030D-6E8A-4147-A177-3AD203B41FA5}">
                          <a16:colId xmlns:a16="http://schemas.microsoft.com/office/drawing/2014/main" val="99613512"/>
                        </a:ext>
                      </a:extLst>
                    </a:gridCol>
                    <a:gridCol w="1717287">
                      <a:extLst>
                        <a:ext uri="{9D8B030D-6E8A-4147-A177-3AD203B41FA5}">
                          <a16:colId xmlns:a16="http://schemas.microsoft.com/office/drawing/2014/main" val="1925101372"/>
                        </a:ext>
                      </a:extLst>
                    </a:gridCol>
                    <a:gridCol w="3133493">
                      <a:extLst>
                        <a:ext uri="{9D8B030D-6E8A-4147-A177-3AD203B41FA5}">
                          <a16:colId xmlns:a16="http://schemas.microsoft.com/office/drawing/2014/main" val="2432038835"/>
                        </a:ext>
                      </a:extLst>
                    </a:gridCol>
                  </a:tblGrid>
                  <a:tr h="9445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Vị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trí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đường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tròn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;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𝑂</m:t>
                                      </m:r>
                                    </m:e>
                                    <m:sup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;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  <m:r>
                                    <a:rPr lang="en-US" sz="1800" i="1" kern="1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≥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chung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Hệ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giữa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𝑂𝑂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oMath>
                          </a14:m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800874"/>
                      </a:ext>
                    </a:extLst>
                  </a:tr>
                  <a:tr h="38970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đường tròn cắt nhau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75097996"/>
                      </a:ext>
                    </a:extLst>
                  </a:tr>
                  <a:tr h="10410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đường tròn tiếp xúc nhau: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buFont typeface="Symbol" panose="05050102010706020507" pitchFamily="18" charset="2"/>
                            <a:buChar char=""/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Tiếp xúc ngoài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Font typeface="Symbol" panose="05050102010706020507" pitchFamily="18" charset="2"/>
                            <a:buChar char=""/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Tiếp xúc trong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3379774"/>
                      </a:ext>
                    </a:extLst>
                  </a:tr>
                  <a:tr h="10410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đường tròn không giao nhau: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buFont typeface="Symbol" panose="05050102010706020507" pitchFamily="18" charset="2"/>
                            <a:buChar char="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và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𝑂</m:t>
                                      </m:r>
                                    </m:e>
                                    <m:sup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ở ngoài nhau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Font typeface="Symbol" panose="05050102010706020507" pitchFamily="18" charset="2"/>
                            <a:buChar char="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đựng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𝑂</m:t>
                                      </m:r>
                                    </m:e>
                                    <m:sup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865875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05BB86-3575-47E3-45AE-3D88FD336B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7405844"/>
                  </p:ext>
                </p:extLst>
              </p:nvPr>
            </p:nvGraphicFramePr>
            <p:xfrm>
              <a:off x="301083" y="666116"/>
              <a:ext cx="8541834" cy="433287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91054">
                      <a:extLst>
                        <a:ext uri="{9D8B030D-6E8A-4147-A177-3AD203B41FA5}">
                          <a16:colId xmlns:a16="http://schemas.microsoft.com/office/drawing/2014/main" val="99613512"/>
                        </a:ext>
                      </a:extLst>
                    </a:gridCol>
                    <a:gridCol w="1717287">
                      <a:extLst>
                        <a:ext uri="{9D8B030D-6E8A-4147-A177-3AD203B41FA5}">
                          <a16:colId xmlns:a16="http://schemas.microsoft.com/office/drawing/2014/main" val="1925101372"/>
                        </a:ext>
                      </a:extLst>
                    </a:gridCol>
                    <a:gridCol w="3133493">
                      <a:extLst>
                        <a:ext uri="{9D8B030D-6E8A-4147-A177-3AD203B41FA5}">
                          <a16:colId xmlns:a16="http://schemas.microsoft.com/office/drawing/2014/main" val="2432038835"/>
                        </a:ext>
                      </a:extLst>
                    </a:gridCol>
                  </a:tblGrid>
                  <a:tr h="9445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5" t="-645" r="-131683" b="-36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chung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957" t="-645" r="-389" b="-36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800874"/>
                      </a:ext>
                    </a:extLst>
                  </a:tr>
                  <a:tr h="51308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đường tròn cắt nhau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5248" t="-183529" r="-182979" b="-56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957" t="-183529" r="-389" b="-56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5097996"/>
                      </a:ext>
                    </a:extLst>
                  </a:tr>
                  <a:tr h="143764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đường tròn tiếp xúc nhau: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buFont typeface="Symbol" panose="05050102010706020507" pitchFamily="18" charset="2"/>
                            <a:buChar char=""/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Tiếp xúc ngoài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Font typeface="Symbol" panose="05050102010706020507" pitchFamily="18" charset="2"/>
                            <a:buChar char=""/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Tiếp xúc trong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5248" t="-102119" r="-182979" b="-104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957" t="-102119" r="-389" b="-1042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3379774"/>
                      </a:ext>
                    </a:extLst>
                  </a:tr>
                  <a:tr h="1437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5" t="-202119" r="-131683" b="-4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5248" t="-202119" r="-182979" b="-4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957" t="-202119" r="-389" b="-42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65875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4174214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17158"/>
            <a:ext cx="857748" cy="5431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408" y="928609"/>
            <a:ext cx="828648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lang="en-US" sz="7000" b="1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LUYỆN TẬP</a:t>
            </a:r>
            <a:endParaRPr kumimoji="0" lang="vi-VN" sz="70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Deliu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58392" y="3754882"/>
            <a:ext cx="1605776" cy="1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9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"/>
          <p:cNvGrpSpPr/>
          <p:nvPr/>
        </p:nvGrpSpPr>
        <p:grpSpPr>
          <a:xfrm>
            <a:off x="2914650" y="0"/>
            <a:ext cx="3314700" cy="1091381"/>
            <a:chOff x="633147" y="-1998"/>
            <a:chExt cx="5288779" cy="785741"/>
          </a:xfrm>
        </p:grpSpPr>
        <p:sp>
          <p:nvSpPr>
            <p:cNvPr id="161" name="Google Shape;161;p1"/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FFFFFF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FFFFFF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>
                <a:gd name="adj" fmla="val 16667"/>
              </a:avLst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FFFFFF"/>
                </a:buClr>
                <a:buSzPts val="4400"/>
              </a:pPr>
              <a:r>
                <a:rPr lang="en-US" sz="3300" b="1">
                  <a:solidFill>
                    <a:srgbClr val="FFFFFF"/>
                  </a:solidFill>
                </a:rPr>
                <a:t>kenhgiaovien</a:t>
              </a:r>
              <a:endParaRPr sz="1050"/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586884" y="3617470"/>
            <a:ext cx="4786679" cy="743025"/>
            <a:chOff x="5029200" y="3390900"/>
            <a:chExt cx="9573359" cy="1486050"/>
          </a:xfrm>
        </p:grpSpPr>
        <p:sp>
          <p:nvSpPr>
            <p:cNvPr id="165" name="Google Shape;165;p1"/>
            <p:cNvSpPr/>
            <p:nvPr/>
          </p:nvSpPr>
          <p:spPr>
            <a:xfrm>
              <a:off x="5029200" y="3390900"/>
              <a:ext cx="9573359" cy="1066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SzPts val="2400"/>
              </a:pPr>
              <a:r>
                <a:rPr lang="en-US" sz="1800" u="sng">
                  <a:hlinkClick r:id="rId3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https://kenhgiaovien.com/</a:t>
              </a:r>
              <a:r>
                <a:rPr lang="en-US" sz="1800"/>
                <a:t> </a:t>
              </a:r>
              <a:endParaRPr sz="1050"/>
            </a:p>
          </p:txBody>
        </p:sp>
        <p:pic>
          <p:nvPicPr>
            <p:cNvPr id="166" name="Google Shape;166;p1" descr="A colorful letter g on a black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8288" y="3463290"/>
              <a:ext cx="922020" cy="922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474430">
              <a:off x="13354142" y="3525549"/>
              <a:ext cx="912564" cy="1216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"/>
          <p:cNvSpPr txBox="1"/>
          <p:nvPr/>
        </p:nvSpPr>
        <p:spPr>
          <a:xfrm>
            <a:off x="612618" y="1347460"/>
            <a:ext cx="6134770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17" indent="-342917" algn="just" defTabSz="685800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Bài giảng và giáo án này chỉ có duy nhất trên </a:t>
            </a:r>
            <a:r>
              <a:rPr lang="en-US" sz="1800" b="1"/>
              <a:t>kenhgiaovien.com </a:t>
            </a:r>
            <a:endParaRPr sz="1800" b="1"/>
          </a:p>
          <a:p>
            <a:pPr marL="342917" indent="-342917" algn="just" defTabSz="685800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Bất cứ nơi nào đăng bán lại đều là đánh cắp bản quyền và hưởng lợi bất chính trên công sức của giáo viên. </a:t>
            </a:r>
            <a:endParaRPr sz="1050"/>
          </a:p>
          <a:p>
            <a:pPr marL="342917" indent="-342917" algn="just" defTabSz="685800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Vui lòng không tiếp tay cho hành vi xấu.</a:t>
            </a:r>
            <a:endParaRPr sz="1050"/>
          </a:p>
        </p:txBody>
      </p:sp>
      <p:sp>
        <p:nvSpPr>
          <p:cNvPr id="169" name="Google Shape;169;p1"/>
          <p:cNvSpPr txBox="1"/>
          <p:nvPr/>
        </p:nvSpPr>
        <p:spPr>
          <a:xfrm>
            <a:off x="1073153" y="4396690"/>
            <a:ext cx="3814139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SzPts val="4000"/>
            </a:pPr>
            <a:r>
              <a:rPr lang="en-US" sz="3000">
                <a:latin typeface="Aharoni"/>
                <a:ea typeface="Aharoni"/>
                <a:cs typeface="Aharoni"/>
                <a:sym typeface="Aharoni"/>
              </a:rPr>
              <a:t>Zalo: </a:t>
            </a:r>
            <a:r>
              <a:rPr lang="en-US" sz="3300" b="1">
                <a:solidFill>
                  <a:srgbClr val="4EA72E"/>
                </a:solidFill>
                <a:latin typeface="Aharoni"/>
                <a:ea typeface="Aharoni"/>
                <a:cs typeface="Aharoni"/>
                <a:sym typeface="Aharoni"/>
              </a:rPr>
              <a:t>0386 168 725</a:t>
            </a:r>
            <a:endParaRPr sz="3000" b="1">
              <a:solidFill>
                <a:srgbClr val="4EA72E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0910" y="1604692"/>
            <a:ext cx="2255990" cy="3538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662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84;p1"/>
          <p:cNvSpPr txBox="1"/>
          <p:nvPr/>
        </p:nvSpPr>
        <p:spPr>
          <a:xfrm>
            <a:off x="0" y="1"/>
            <a:ext cx="9143999" cy="91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7200"/>
              <a:buFont typeface="Arial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 CHƠI</a:t>
            </a:r>
            <a:endParaRPr kumimoji="0" sz="45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53422" y="1052037"/>
            <a:ext cx="6037153" cy="1023506"/>
          </a:xfrm>
          <a:prstGeom prst="roundRect">
            <a:avLst>
              <a:gd name="adj" fmla="val 11138"/>
            </a:avLst>
          </a:prstGeom>
          <a:solidFill>
            <a:srgbClr val="FFFFFF">
              <a:alpha val="6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E0F2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4;p1"/>
          <p:cNvSpPr txBox="1"/>
          <p:nvPr/>
        </p:nvSpPr>
        <p:spPr>
          <a:xfrm>
            <a:off x="-2" y="1240584"/>
            <a:ext cx="9143999" cy="6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72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TRÁI BÓNG MAY MẮN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96;p2">
            <a:hlinkClick r:id="rId4" action="ppaction://hlinksldjump"/>
          </p:cNvPr>
          <p:cNvSpPr/>
          <p:nvPr/>
        </p:nvSpPr>
        <p:spPr>
          <a:xfrm>
            <a:off x="8458200" y="44577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E0F2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Picture 1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3" y="2929111"/>
            <a:ext cx="1158340" cy="1341236"/>
          </a:xfrm>
          <a:prstGeom prst="rect">
            <a:avLst/>
          </a:prstGeom>
        </p:spPr>
      </p:pic>
      <p:pic>
        <p:nvPicPr>
          <p:cNvPr id="120" name="Picture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10" y="3587083"/>
            <a:ext cx="1158340" cy="1341236"/>
          </a:xfrm>
          <a:prstGeom prst="rect">
            <a:avLst/>
          </a:prstGeom>
        </p:spPr>
      </p:pic>
      <p:pic>
        <p:nvPicPr>
          <p:cNvPr id="121" name="Picture 1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07" y="2999015"/>
            <a:ext cx="1152244" cy="1341236"/>
          </a:xfrm>
          <a:prstGeom prst="rect">
            <a:avLst/>
          </a:prstGeom>
        </p:spPr>
      </p:pic>
      <p:pic>
        <p:nvPicPr>
          <p:cNvPr id="122" name="Picture 1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64" y="3587083"/>
            <a:ext cx="1158340" cy="1341236"/>
          </a:xfrm>
          <a:prstGeom prst="rect">
            <a:avLst/>
          </a:prstGeom>
        </p:spPr>
      </p:pic>
      <p:pic>
        <p:nvPicPr>
          <p:cNvPr id="123" name="Picture 12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04" y="2929111"/>
            <a:ext cx="1158340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3548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"/>
          <p:cNvSpPr/>
          <p:nvPr/>
        </p:nvSpPr>
        <p:spPr>
          <a:xfrm>
            <a:off x="377371" y="220980"/>
            <a:ext cx="8327704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1.</a:t>
            </a:r>
            <a:r>
              <a:rPr lang="fr-F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Tâm đối xứng của đường tròn là: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2;p3"/>
          <p:cNvSpPr/>
          <p:nvPr/>
        </p:nvSpPr>
        <p:spPr>
          <a:xfrm>
            <a:off x="377371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;p3"/>
          <p:cNvSpPr/>
          <p:nvPr/>
        </p:nvSpPr>
        <p:spPr>
          <a:xfrm>
            <a:off x="377371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Điểm bất kì bên ngoài đường tròn</a:t>
            </a:r>
            <a:endParaRPr lang="en-US" sz="17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4;p3"/>
          <p:cNvSpPr/>
          <p:nvPr/>
        </p:nvSpPr>
        <p:spPr>
          <a:xfrm>
            <a:off x="4719349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Điểm bất kì bên trong đường tròn</a:t>
            </a:r>
            <a:endParaRPr lang="en-US" sz="17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;p3"/>
          <p:cNvSpPr/>
          <p:nvPr/>
        </p:nvSpPr>
        <p:spPr>
          <a:xfrm>
            <a:off x="4719349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R="3048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pos="1261745" algn="l"/>
              </a:tabLst>
            </a:pPr>
            <a:r>
              <a:rPr lang="fr-FR" sz="1700">
                <a:latin typeface="Arial" panose="020B0604020202020204" pitchFamily="34" charset="0"/>
                <a:ea typeface="Times New Roman" panose="02020603050405020304" pitchFamily="18" charset="0"/>
              </a:rPr>
              <a:t>D. Điểm bất kì trên đường tròn</a:t>
            </a:r>
            <a:endParaRPr lang="en-US" sz="17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Google Shape;107;p3"/>
          <p:cNvSpPr/>
          <p:nvPr/>
        </p:nvSpPr>
        <p:spPr>
          <a:xfrm>
            <a:off x="372320" y="1611994"/>
            <a:ext cx="3990778" cy="1349697"/>
          </a:xfrm>
          <a:prstGeom prst="roundRect">
            <a:avLst>
              <a:gd name="adj" fmla="val 16667"/>
            </a:avLst>
          </a:prstGeom>
          <a:solidFill>
            <a:srgbClr val="FFDA3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Tâm của đường tròn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27" y="4131835"/>
            <a:ext cx="812800" cy="7397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"/>
          <p:cNvSpPr/>
          <p:nvPr/>
        </p:nvSpPr>
        <p:spPr>
          <a:xfrm>
            <a:off x="377371" y="220980"/>
            <a:ext cx="8327704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</a:t>
            </a:r>
            <a:r>
              <a:rPr lang="fr-FR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Khẳng định nào sau đây là đúng khi nói về trục đối xứng của đường tròn?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2;p3"/>
          <p:cNvSpPr/>
          <p:nvPr/>
        </p:nvSpPr>
        <p:spPr>
          <a:xfrm>
            <a:off x="377371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Đường tròn có hai trục đối xứng là hai đường kính vuông góc với nhau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;p3"/>
          <p:cNvSpPr/>
          <p:nvPr/>
        </p:nvSpPr>
        <p:spPr>
          <a:xfrm>
            <a:off x="377371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Đường tròn có duy nhất một trục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 xứng là đường kính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4;p3"/>
          <p:cNvSpPr/>
          <p:nvPr/>
        </p:nvSpPr>
        <p:spPr>
          <a:xfrm>
            <a:off x="4719349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Đường tròn có vô số trục đối xứng là đường kính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;p3"/>
          <p:cNvSpPr/>
          <p:nvPr/>
        </p:nvSpPr>
        <p:spPr>
          <a:xfrm>
            <a:off x="4719349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R="3048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>
                <a:latin typeface="Arial" panose="020B0604020202020204" pitchFamily="34" charset="0"/>
                <a:ea typeface="Times New Roman" panose="02020603050405020304" pitchFamily="18" charset="0"/>
              </a:rPr>
              <a:t>D. Đường tròn không có trục đối xứng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Google Shape;107;p3"/>
          <p:cNvSpPr/>
          <p:nvPr/>
        </p:nvSpPr>
        <p:spPr>
          <a:xfrm>
            <a:off x="4719349" y="1611995"/>
            <a:ext cx="3990778" cy="1349697"/>
          </a:xfrm>
          <a:prstGeom prst="roundRect">
            <a:avLst>
              <a:gd name="adj" fmla="val 16667"/>
            </a:avLst>
          </a:prstGeom>
          <a:solidFill>
            <a:srgbClr val="FFDA3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Đường tròn có vô số trục đối xứng là đường kính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27" y="4131835"/>
            <a:ext cx="812800" cy="7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5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"/>
          <p:cNvSpPr/>
          <p:nvPr/>
        </p:nvSpPr>
        <p:spPr>
          <a:xfrm>
            <a:off x="377371" y="220980"/>
            <a:ext cx="8327704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3.</a:t>
            </a:r>
            <a:r>
              <a:rPr lang="fr-F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 hai đường tròn tiếp xúc nhau thì số điểm chung của hai đường tròn là: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2;p3"/>
          <p:cNvSpPr/>
          <p:nvPr/>
        </p:nvSpPr>
        <p:spPr>
          <a:xfrm>
            <a:off x="377371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3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;p3"/>
          <p:cNvSpPr/>
          <p:nvPr/>
        </p:nvSpPr>
        <p:spPr>
          <a:xfrm>
            <a:off x="377371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1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4;p3"/>
          <p:cNvSpPr/>
          <p:nvPr/>
        </p:nvSpPr>
        <p:spPr>
          <a:xfrm>
            <a:off x="4719349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2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;p3"/>
          <p:cNvSpPr/>
          <p:nvPr/>
        </p:nvSpPr>
        <p:spPr>
          <a:xfrm>
            <a:off x="4719349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vô số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7;p3"/>
          <p:cNvSpPr/>
          <p:nvPr/>
        </p:nvSpPr>
        <p:spPr>
          <a:xfrm>
            <a:off x="372320" y="3208826"/>
            <a:ext cx="3990778" cy="1349697"/>
          </a:xfrm>
          <a:prstGeom prst="roundRect">
            <a:avLst>
              <a:gd name="adj" fmla="val 16667"/>
            </a:avLst>
          </a:prstGeom>
          <a:solidFill>
            <a:srgbClr val="FFDA3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1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27" y="4131835"/>
            <a:ext cx="812800" cy="7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0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"/>
          <p:cNvSpPr/>
          <p:nvPr/>
        </p:nvSpPr>
        <p:spPr>
          <a:xfrm>
            <a:off x="377371" y="220980"/>
            <a:ext cx="6201849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4.</a:t>
            </a:r>
            <a:r>
              <a:rPr lang="fr-F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hai đường tròn tiếp xúc ngoài (O; R) và (O’; r) với R &gt; r và OO’ = d. Chọn khẳng định đúng.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2;p3"/>
          <p:cNvSpPr/>
          <p:nvPr/>
        </p:nvSpPr>
        <p:spPr>
          <a:xfrm>
            <a:off x="377371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d = R – r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;p3"/>
          <p:cNvSpPr/>
          <p:nvPr/>
        </p:nvSpPr>
        <p:spPr>
          <a:xfrm>
            <a:off x="377371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R – r &lt; d &lt; R + r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4;p3"/>
          <p:cNvSpPr/>
          <p:nvPr/>
        </p:nvSpPr>
        <p:spPr>
          <a:xfrm>
            <a:off x="4719349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d &gt; R + r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;p3"/>
          <p:cNvSpPr/>
          <p:nvPr/>
        </p:nvSpPr>
        <p:spPr>
          <a:xfrm>
            <a:off x="4719349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d = R + r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7;p3"/>
          <p:cNvSpPr/>
          <p:nvPr/>
        </p:nvSpPr>
        <p:spPr>
          <a:xfrm>
            <a:off x="4719349" y="3208826"/>
            <a:ext cx="3990778" cy="1349697"/>
          </a:xfrm>
          <a:prstGeom prst="roundRect">
            <a:avLst>
              <a:gd name="adj" fmla="val 16667"/>
            </a:avLst>
          </a:prstGeom>
          <a:solidFill>
            <a:srgbClr val="FFDA3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d = R + r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27" y="4131835"/>
            <a:ext cx="812800" cy="739715"/>
          </a:xfrm>
          <a:prstGeom prst="rect">
            <a:avLst/>
          </a:prstGeom>
        </p:spPr>
      </p:pic>
      <p:pic>
        <p:nvPicPr>
          <p:cNvPr id="8" name="Picture 7" descr="A diagram of circles with lines and dots&#10;&#10;Description automatically generated">
            <a:extLst>
              <a:ext uri="{FF2B5EF4-FFF2-40B4-BE49-F238E27FC236}">
                <a16:creationId xmlns:a16="http://schemas.microsoft.com/office/drawing/2014/main" id="{5821E2E2-797D-7B32-2FAB-7A587D0D1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78" y="200460"/>
            <a:ext cx="2058390" cy="1260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800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"/>
          <p:cNvSpPr/>
          <p:nvPr/>
        </p:nvSpPr>
        <p:spPr>
          <a:xfrm>
            <a:off x="377371" y="220980"/>
            <a:ext cx="8327704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5.</a:t>
            </a:r>
            <a:r>
              <a:rPr lang="fr-F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tròn có đúng hai điểm chung được gọi là: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2;p3"/>
          <p:cNvSpPr/>
          <p:nvPr/>
        </p:nvSpPr>
        <p:spPr>
          <a:xfrm>
            <a:off x="377371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hai đường tròn cắt nhau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;p3"/>
          <p:cNvSpPr/>
          <p:nvPr/>
        </p:nvSpPr>
        <p:spPr>
          <a:xfrm>
            <a:off x="377371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hai đường tròn trùng nhau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4;p3"/>
          <p:cNvSpPr/>
          <p:nvPr/>
        </p:nvSpPr>
        <p:spPr>
          <a:xfrm>
            <a:off x="4719349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hai đường tròn tiếp xúc nhau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;p3"/>
          <p:cNvSpPr/>
          <p:nvPr/>
        </p:nvSpPr>
        <p:spPr>
          <a:xfrm>
            <a:off x="4719349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R="3048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Times New Roman" panose="02020603050405020304" pitchFamily="18" charset="0"/>
              </a:rPr>
              <a:t>D. hai đường tròn phân biệt</a:t>
            </a:r>
            <a:endParaRPr lang="en-US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Google Shape;107;p3"/>
          <p:cNvSpPr/>
          <p:nvPr/>
        </p:nvSpPr>
        <p:spPr>
          <a:xfrm>
            <a:off x="377371" y="1611994"/>
            <a:ext cx="3990778" cy="1349697"/>
          </a:xfrm>
          <a:prstGeom prst="roundRect">
            <a:avLst>
              <a:gd name="adj" fmla="val 16667"/>
            </a:avLst>
          </a:prstGeom>
          <a:solidFill>
            <a:srgbClr val="FFDA3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hai đường tròn cắt nhau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27" y="4131835"/>
            <a:ext cx="812800" cy="7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85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7" name="Google Shape;4197;p78"/>
          <p:cNvGrpSpPr/>
          <p:nvPr/>
        </p:nvGrpSpPr>
        <p:grpSpPr>
          <a:xfrm rot="1800204">
            <a:off x="4663655" y="3243998"/>
            <a:ext cx="1186749" cy="1925854"/>
            <a:chOff x="1822075" y="691125"/>
            <a:chExt cx="861675" cy="1398375"/>
          </a:xfrm>
        </p:grpSpPr>
        <p:sp>
          <p:nvSpPr>
            <p:cNvPr id="4198" name="Google Shape;4198;p78"/>
            <p:cNvSpPr/>
            <p:nvPr/>
          </p:nvSpPr>
          <p:spPr>
            <a:xfrm>
              <a:off x="1822075" y="691125"/>
              <a:ext cx="311325" cy="971975"/>
            </a:xfrm>
            <a:custGeom>
              <a:avLst/>
              <a:gdLst/>
              <a:ahLst/>
              <a:cxnLst/>
              <a:rect l="l" t="t" r="r" b="b"/>
              <a:pathLst>
                <a:path w="12453" h="38879" extrusionOk="0">
                  <a:moveTo>
                    <a:pt x="6939" y="0"/>
                  </a:moveTo>
                  <a:cubicBezTo>
                    <a:pt x="6582" y="0"/>
                    <a:pt x="6225" y="39"/>
                    <a:pt x="5883" y="120"/>
                  </a:cubicBezTo>
                  <a:cubicBezTo>
                    <a:pt x="3908" y="574"/>
                    <a:pt x="2134" y="2106"/>
                    <a:pt x="1131" y="4213"/>
                  </a:cubicBezTo>
                  <a:cubicBezTo>
                    <a:pt x="360" y="5829"/>
                    <a:pt x="1" y="7803"/>
                    <a:pt x="27" y="10238"/>
                  </a:cubicBezTo>
                  <a:cubicBezTo>
                    <a:pt x="43" y="11605"/>
                    <a:pt x="165" y="12968"/>
                    <a:pt x="392" y="14320"/>
                  </a:cubicBezTo>
                  <a:cubicBezTo>
                    <a:pt x="730" y="16300"/>
                    <a:pt x="1295" y="18232"/>
                    <a:pt x="1849" y="20107"/>
                  </a:cubicBezTo>
                  <a:cubicBezTo>
                    <a:pt x="2483" y="22288"/>
                    <a:pt x="3143" y="24537"/>
                    <a:pt x="4030" y="26686"/>
                  </a:cubicBezTo>
                  <a:cubicBezTo>
                    <a:pt x="5899" y="31270"/>
                    <a:pt x="8756" y="35383"/>
                    <a:pt x="11285" y="38879"/>
                  </a:cubicBezTo>
                  <a:lnTo>
                    <a:pt x="12452" y="38039"/>
                  </a:lnTo>
                  <a:cubicBezTo>
                    <a:pt x="9970" y="34607"/>
                    <a:pt x="7172" y="30573"/>
                    <a:pt x="5355" y="26148"/>
                  </a:cubicBezTo>
                  <a:cubicBezTo>
                    <a:pt x="4505" y="24062"/>
                    <a:pt x="3861" y="21844"/>
                    <a:pt x="3233" y="19706"/>
                  </a:cubicBezTo>
                  <a:cubicBezTo>
                    <a:pt x="2689" y="17868"/>
                    <a:pt x="2134" y="15978"/>
                    <a:pt x="1812" y="14082"/>
                  </a:cubicBezTo>
                  <a:cubicBezTo>
                    <a:pt x="1596" y="12804"/>
                    <a:pt x="1479" y="11516"/>
                    <a:pt x="1464" y="10217"/>
                  </a:cubicBezTo>
                  <a:cubicBezTo>
                    <a:pt x="1442" y="8009"/>
                    <a:pt x="1759" y="6246"/>
                    <a:pt x="2435" y="4836"/>
                  </a:cubicBezTo>
                  <a:cubicBezTo>
                    <a:pt x="3243" y="3120"/>
                    <a:pt x="4658" y="1879"/>
                    <a:pt x="6205" y="1520"/>
                  </a:cubicBezTo>
                  <a:cubicBezTo>
                    <a:pt x="6440" y="1466"/>
                    <a:pt x="6686" y="1440"/>
                    <a:pt x="6933" y="1440"/>
                  </a:cubicBezTo>
                  <a:cubicBezTo>
                    <a:pt x="7566" y="1440"/>
                    <a:pt x="8210" y="1610"/>
                    <a:pt x="8703" y="1921"/>
                  </a:cubicBezTo>
                  <a:cubicBezTo>
                    <a:pt x="9041" y="2132"/>
                    <a:pt x="9463" y="2502"/>
                    <a:pt x="9590" y="3104"/>
                  </a:cubicBezTo>
                  <a:cubicBezTo>
                    <a:pt x="9796" y="4081"/>
                    <a:pt x="9120" y="5110"/>
                    <a:pt x="8698" y="5633"/>
                  </a:cubicBezTo>
                  <a:cubicBezTo>
                    <a:pt x="8439" y="5955"/>
                    <a:pt x="8154" y="6262"/>
                    <a:pt x="7853" y="6584"/>
                  </a:cubicBezTo>
                  <a:cubicBezTo>
                    <a:pt x="7357" y="7106"/>
                    <a:pt x="6850" y="7645"/>
                    <a:pt x="6438" y="8295"/>
                  </a:cubicBezTo>
                  <a:cubicBezTo>
                    <a:pt x="5762" y="9361"/>
                    <a:pt x="5324" y="10966"/>
                    <a:pt x="6137" y="12281"/>
                  </a:cubicBezTo>
                  <a:cubicBezTo>
                    <a:pt x="6570" y="12984"/>
                    <a:pt x="7272" y="13422"/>
                    <a:pt x="7832" y="13770"/>
                  </a:cubicBezTo>
                  <a:lnTo>
                    <a:pt x="8608" y="14251"/>
                  </a:lnTo>
                  <a:lnTo>
                    <a:pt x="9368" y="13031"/>
                  </a:lnTo>
                  <a:lnTo>
                    <a:pt x="8592" y="12551"/>
                  </a:lnTo>
                  <a:cubicBezTo>
                    <a:pt x="8106" y="12255"/>
                    <a:pt x="7621" y="11943"/>
                    <a:pt x="7357" y="11526"/>
                  </a:cubicBezTo>
                  <a:cubicBezTo>
                    <a:pt x="6892" y="10776"/>
                    <a:pt x="7230" y="9731"/>
                    <a:pt x="7652" y="9065"/>
                  </a:cubicBezTo>
                  <a:cubicBezTo>
                    <a:pt x="7990" y="8532"/>
                    <a:pt x="8434" y="8062"/>
                    <a:pt x="8898" y="7566"/>
                  </a:cubicBezTo>
                  <a:cubicBezTo>
                    <a:pt x="9205" y="7238"/>
                    <a:pt x="9522" y="6900"/>
                    <a:pt x="9817" y="6536"/>
                  </a:cubicBezTo>
                  <a:cubicBezTo>
                    <a:pt x="10530" y="5654"/>
                    <a:pt x="11312" y="4287"/>
                    <a:pt x="10995" y="2803"/>
                  </a:cubicBezTo>
                  <a:cubicBezTo>
                    <a:pt x="10810" y="1942"/>
                    <a:pt x="10282" y="1224"/>
                    <a:pt x="9474" y="706"/>
                  </a:cubicBezTo>
                  <a:cubicBezTo>
                    <a:pt x="8752" y="249"/>
                    <a:pt x="7841" y="0"/>
                    <a:pt x="6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78"/>
            <p:cNvSpPr/>
            <p:nvPr/>
          </p:nvSpPr>
          <p:spPr>
            <a:xfrm>
              <a:off x="2372450" y="691125"/>
              <a:ext cx="311300" cy="971975"/>
            </a:xfrm>
            <a:custGeom>
              <a:avLst/>
              <a:gdLst/>
              <a:ahLst/>
              <a:cxnLst/>
              <a:rect l="l" t="t" r="r" b="b"/>
              <a:pathLst>
                <a:path w="12452" h="38879" extrusionOk="0">
                  <a:moveTo>
                    <a:pt x="5515" y="0"/>
                  </a:moveTo>
                  <a:cubicBezTo>
                    <a:pt x="4614" y="0"/>
                    <a:pt x="3700" y="249"/>
                    <a:pt x="2978" y="706"/>
                  </a:cubicBezTo>
                  <a:cubicBezTo>
                    <a:pt x="2165" y="1224"/>
                    <a:pt x="1648" y="1942"/>
                    <a:pt x="1463" y="2803"/>
                  </a:cubicBezTo>
                  <a:cubicBezTo>
                    <a:pt x="1146" y="4287"/>
                    <a:pt x="1922" y="5654"/>
                    <a:pt x="2635" y="6536"/>
                  </a:cubicBezTo>
                  <a:cubicBezTo>
                    <a:pt x="2931" y="6900"/>
                    <a:pt x="3248" y="7238"/>
                    <a:pt x="3554" y="7566"/>
                  </a:cubicBezTo>
                  <a:cubicBezTo>
                    <a:pt x="4024" y="8062"/>
                    <a:pt x="4462" y="8532"/>
                    <a:pt x="4800" y="9065"/>
                  </a:cubicBezTo>
                  <a:cubicBezTo>
                    <a:pt x="5222" y="9731"/>
                    <a:pt x="5555" y="10776"/>
                    <a:pt x="5090" y="11526"/>
                  </a:cubicBezTo>
                  <a:cubicBezTo>
                    <a:pt x="4832" y="11943"/>
                    <a:pt x="4341" y="12255"/>
                    <a:pt x="3865" y="12551"/>
                  </a:cubicBezTo>
                  <a:lnTo>
                    <a:pt x="3084" y="13031"/>
                  </a:lnTo>
                  <a:lnTo>
                    <a:pt x="3844" y="14251"/>
                  </a:lnTo>
                  <a:lnTo>
                    <a:pt x="4621" y="13770"/>
                  </a:lnTo>
                  <a:cubicBezTo>
                    <a:pt x="5186" y="13422"/>
                    <a:pt x="5883" y="12984"/>
                    <a:pt x="6321" y="12281"/>
                  </a:cubicBezTo>
                  <a:cubicBezTo>
                    <a:pt x="7123" y="10966"/>
                    <a:pt x="6696" y="9361"/>
                    <a:pt x="6015" y="8295"/>
                  </a:cubicBezTo>
                  <a:cubicBezTo>
                    <a:pt x="5608" y="7645"/>
                    <a:pt x="5096" y="7106"/>
                    <a:pt x="4605" y="6584"/>
                  </a:cubicBezTo>
                  <a:cubicBezTo>
                    <a:pt x="4298" y="6262"/>
                    <a:pt x="4013" y="5955"/>
                    <a:pt x="3760" y="5633"/>
                  </a:cubicBezTo>
                  <a:cubicBezTo>
                    <a:pt x="3337" y="5110"/>
                    <a:pt x="2656" y="4081"/>
                    <a:pt x="2867" y="3104"/>
                  </a:cubicBezTo>
                  <a:cubicBezTo>
                    <a:pt x="2994" y="2502"/>
                    <a:pt x="3417" y="2132"/>
                    <a:pt x="3744" y="1921"/>
                  </a:cubicBezTo>
                  <a:cubicBezTo>
                    <a:pt x="4241" y="1610"/>
                    <a:pt x="4886" y="1440"/>
                    <a:pt x="5517" y="1440"/>
                  </a:cubicBezTo>
                  <a:cubicBezTo>
                    <a:pt x="5764" y="1440"/>
                    <a:pt x="6009" y="1466"/>
                    <a:pt x="6242" y="1520"/>
                  </a:cubicBezTo>
                  <a:cubicBezTo>
                    <a:pt x="7799" y="1879"/>
                    <a:pt x="9209" y="3120"/>
                    <a:pt x="10022" y="4836"/>
                  </a:cubicBezTo>
                  <a:cubicBezTo>
                    <a:pt x="10693" y="6246"/>
                    <a:pt x="11010" y="8009"/>
                    <a:pt x="10983" y="10222"/>
                  </a:cubicBezTo>
                  <a:cubicBezTo>
                    <a:pt x="10973" y="11516"/>
                    <a:pt x="10857" y="12804"/>
                    <a:pt x="10640" y="14082"/>
                  </a:cubicBezTo>
                  <a:cubicBezTo>
                    <a:pt x="10318" y="15978"/>
                    <a:pt x="9764" y="17868"/>
                    <a:pt x="9225" y="19706"/>
                  </a:cubicBezTo>
                  <a:cubicBezTo>
                    <a:pt x="8597" y="21844"/>
                    <a:pt x="7947" y="24062"/>
                    <a:pt x="7097" y="26148"/>
                  </a:cubicBezTo>
                  <a:cubicBezTo>
                    <a:pt x="5281" y="30578"/>
                    <a:pt x="2482" y="34607"/>
                    <a:pt x="0" y="38039"/>
                  </a:cubicBezTo>
                  <a:lnTo>
                    <a:pt x="1172" y="38879"/>
                  </a:lnTo>
                  <a:cubicBezTo>
                    <a:pt x="3696" y="35383"/>
                    <a:pt x="6558" y="31270"/>
                    <a:pt x="8422" y="26686"/>
                  </a:cubicBezTo>
                  <a:cubicBezTo>
                    <a:pt x="9310" y="24537"/>
                    <a:pt x="9970" y="22288"/>
                    <a:pt x="10603" y="20107"/>
                  </a:cubicBezTo>
                  <a:cubicBezTo>
                    <a:pt x="11152" y="18232"/>
                    <a:pt x="11723" y="16300"/>
                    <a:pt x="12061" y="14320"/>
                  </a:cubicBezTo>
                  <a:cubicBezTo>
                    <a:pt x="12288" y="12968"/>
                    <a:pt x="12409" y="11605"/>
                    <a:pt x="12425" y="10238"/>
                  </a:cubicBezTo>
                  <a:cubicBezTo>
                    <a:pt x="12451" y="7803"/>
                    <a:pt x="12087" y="5829"/>
                    <a:pt x="11321" y="4213"/>
                  </a:cubicBezTo>
                  <a:cubicBezTo>
                    <a:pt x="10318" y="2106"/>
                    <a:pt x="8544" y="574"/>
                    <a:pt x="6569" y="120"/>
                  </a:cubicBezTo>
                  <a:cubicBezTo>
                    <a:pt x="6228" y="39"/>
                    <a:pt x="5873" y="0"/>
                    <a:pt x="5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78"/>
            <p:cNvSpPr/>
            <p:nvPr/>
          </p:nvSpPr>
          <p:spPr>
            <a:xfrm>
              <a:off x="1944450" y="899425"/>
              <a:ext cx="615600" cy="1190075"/>
            </a:xfrm>
            <a:custGeom>
              <a:avLst/>
              <a:gdLst/>
              <a:ahLst/>
              <a:cxnLst/>
              <a:rect l="l" t="t" r="r" b="b"/>
              <a:pathLst>
                <a:path w="24624" h="47603" extrusionOk="0">
                  <a:moveTo>
                    <a:pt x="11468" y="0"/>
                  </a:moveTo>
                  <a:cubicBezTo>
                    <a:pt x="8952" y="0"/>
                    <a:pt x="6433" y="152"/>
                    <a:pt x="4067" y="971"/>
                  </a:cubicBezTo>
                  <a:cubicBezTo>
                    <a:pt x="3776" y="1061"/>
                    <a:pt x="3528" y="1262"/>
                    <a:pt x="3380" y="1526"/>
                  </a:cubicBezTo>
                  <a:cubicBezTo>
                    <a:pt x="3095" y="2054"/>
                    <a:pt x="3433" y="2392"/>
                    <a:pt x="3655" y="2761"/>
                  </a:cubicBezTo>
                  <a:cubicBezTo>
                    <a:pt x="4225" y="3696"/>
                    <a:pt x="4009" y="4942"/>
                    <a:pt x="3423" y="5866"/>
                  </a:cubicBezTo>
                  <a:cubicBezTo>
                    <a:pt x="2842" y="6790"/>
                    <a:pt x="1939" y="7471"/>
                    <a:pt x="1068" y="8137"/>
                  </a:cubicBezTo>
                  <a:cubicBezTo>
                    <a:pt x="840" y="8316"/>
                    <a:pt x="592" y="8501"/>
                    <a:pt x="455" y="8760"/>
                  </a:cubicBezTo>
                  <a:cubicBezTo>
                    <a:pt x="318" y="9013"/>
                    <a:pt x="302" y="9251"/>
                    <a:pt x="275" y="9510"/>
                  </a:cubicBezTo>
                  <a:cubicBezTo>
                    <a:pt x="1" y="12255"/>
                    <a:pt x="33" y="15049"/>
                    <a:pt x="640" y="17737"/>
                  </a:cubicBezTo>
                  <a:cubicBezTo>
                    <a:pt x="2055" y="23983"/>
                    <a:pt x="6427" y="29185"/>
                    <a:pt x="8233" y="35331"/>
                  </a:cubicBezTo>
                  <a:cubicBezTo>
                    <a:pt x="8571" y="36488"/>
                    <a:pt x="8798" y="37802"/>
                    <a:pt x="8423" y="38969"/>
                  </a:cubicBezTo>
                  <a:cubicBezTo>
                    <a:pt x="8381" y="39101"/>
                    <a:pt x="8328" y="39223"/>
                    <a:pt x="8265" y="39344"/>
                  </a:cubicBezTo>
                  <a:cubicBezTo>
                    <a:pt x="7911" y="39941"/>
                    <a:pt x="7325" y="40342"/>
                    <a:pt x="6686" y="40638"/>
                  </a:cubicBezTo>
                  <a:cubicBezTo>
                    <a:pt x="6047" y="40939"/>
                    <a:pt x="5524" y="41055"/>
                    <a:pt x="4922" y="41214"/>
                  </a:cubicBezTo>
                  <a:cubicBezTo>
                    <a:pt x="4035" y="41446"/>
                    <a:pt x="2990" y="41652"/>
                    <a:pt x="2335" y="42365"/>
                  </a:cubicBezTo>
                  <a:cubicBezTo>
                    <a:pt x="1817" y="42935"/>
                    <a:pt x="1648" y="43822"/>
                    <a:pt x="1485" y="44561"/>
                  </a:cubicBezTo>
                  <a:lnTo>
                    <a:pt x="1405" y="45005"/>
                  </a:lnTo>
                  <a:cubicBezTo>
                    <a:pt x="1400" y="45058"/>
                    <a:pt x="1390" y="45111"/>
                    <a:pt x="1379" y="45163"/>
                  </a:cubicBezTo>
                  <a:lnTo>
                    <a:pt x="1321" y="45512"/>
                  </a:lnTo>
                  <a:lnTo>
                    <a:pt x="1236" y="46008"/>
                  </a:lnTo>
                  <a:cubicBezTo>
                    <a:pt x="1236" y="46832"/>
                    <a:pt x="5947" y="47603"/>
                    <a:pt x="12252" y="47603"/>
                  </a:cubicBezTo>
                  <a:cubicBezTo>
                    <a:pt x="18556" y="47603"/>
                    <a:pt x="23472" y="46832"/>
                    <a:pt x="23472" y="46008"/>
                  </a:cubicBezTo>
                  <a:lnTo>
                    <a:pt x="23388" y="45512"/>
                  </a:lnTo>
                  <a:lnTo>
                    <a:pt x="23325" y="45163"/>
                  </a:lnTo>
                  <a:cubicBezTo>
                    <a:pt x="23314" y="45111"/>
                    <a:pt x="23304" y="45058"/>
                    <a:pt x="23298" y="45005"/>
                  </a:cubicBezTo>
                  <a:cubicBezTo>
                    <a:pt x="23272" y="44857"/>
                    <a:pt x="23245" y="44704"/>
                    <a:pt x="23214" y="44561"/>
                  </a:cubicBezTo>
                  <a:cubicBezTo>
                    <a:pt x="23055" y="43822"/>
                    <a:pt x="22892" y="42935"/>
                    <a:pt x="22369" y="42365"/>
                  </a:cubicBezTo>
                  <a:cubicBezTo>
                    <a:pt x="21719" y="41652"/>
                    <a:pt x="20684" y="41446"/>
                    <a:pt x="19792" y="41214"/>
                  </a:cubicBezTo>
                  <a:cubicBezTo>
                    <a:pt x="19195" y="41055"/>
                    <a:pt x="18599" y="40897"/>
                    <a:pt x="18039" y="40638"/>
                  </a:cubicBezTo>
                  <a:cubicBezTo>
                    <a:pt x="17479" y="40379"/>
                    <a:pt x="16687" y="39941"/>
                    <a:pt x="16328" y="39360"/>
                  </a:cubicBezTo>
                  <a:cubicBezTo>
                    <a:pt x="16228" y="39154"/>
                    <a:pt x="16149" y="38938"/>
                    <a:pt x="16085" y="38721"/>
                  </a:cubicBezTo>
                  <a:cubicBezTo>
                    <a:pt x="15890" y="37998"/>
                    <a:pt x="15879" y="37237"/>
                    <a:pt x="16059" y="36514"/>
                  </a:cubicBezTo>
                  <a:cubicBezTo>
                    <a:pt x="17585" y="29971"/>
                    <a:pt x="22269" y="24606"/>
                    <a:pt x="23858" y="18127"/>
                  </a:cubicBezTo>
                  <a:cubicBezTo>
                    <a:pt x="24539" y="15355"/>
                    <a:pt x="24624" y="12451"/>
                    <a:pt x="24328" y="9605"/>
                  </a:cubicBezTo>
                  <a:cubicBezTo>
                    <a:pt x="24302" y="9351"/>
                    <a:pt x="24275" y="9087"/>
                    <a:pt x="24170" y="8850"/>
                  </a:cubicBezTo>
                  <a:cubicBezTo>
                    <a:pt x="23985" y="8443"/>
                    <a:pt x="23605" y="8153"/>
                    <a:pt x="23240" y="7883"/>
                  </a:cubicBezTo>
                  <a:cubicBezTo>
                    <a:pt x="22416" y="7265"/>
                    <a:pt x="21598" y="6600"/>
                    <a:pt x="21080" y="5708"/>
                  </a:cubicBezTo>
                  <a:cubicBezTo>
                    <a:pt x="20568" y="4821"/>
                    <a:pt x="20410" y="3659"/>
                    <a:pt x="20943" y="2777"/>
                  </a:cubicBezTo>
                  <a:cubicBezTo>
                    <a:pt x="21170" y="2418"/>
                    <a:pt x="21498" y="2085"/>
                    <a:pt x="21239" y="1573"/>
                  </a:cubicBezTo>
                  <a:cubicBezTo>
                    <a:pt x="21107" y="1320"/>
                    <a:pt x="20885" y="1124"/>
                    <a:pt x="20621" y="1024"/>
                  </a:cubicBezTo>
                  <a:cubicBezTo>
                    <a:pt x="18430" y="131"/>
                    <a:pt x="16011" y="73"/>
                    <a:pt x="13651" y="26"/>
                  </a:cubicBezTo>
                  <a:cubicBezTo>
                    <a:pt x="12926" y="13"/>
                    <a:pt x="12197" y="0"/>
                    <a:pt x="11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78"/>
            <p:cNvSpPr/>
            <p:nvPr/>
          </p:nvSpPr>
          <p:spPr>
            <a:xfrm>
              <a:off x="2043725" y="1053700"/>
              <a:ext cx="418900" cy="39250"/>
            </a:xfrm>
            <a:custGeom>
              <a:avLst/>
              <a:gdLst/>
              <a:ahLst/>
              <a:cxnLst/>
              <a:rect l="l" t="t" r="r" b="b"/>
              <a:pathLst>
                <a:path w="16756" h="1570" extrusionOk="0">
                  <a:moveTo>
                    <a:pt x="8239" y="1"/>
                  </a:moveTo>
                  <a:cubicBezTo>
                    <a:pt x="7577" y="1"/>
                    <a:pt x="6915" y="33"/>
                    <a:pt x="6253" y="96"/>
                  </a:cubicBezTo>
                  <a:cubicBezTo>
                    <a:pt x="5540" y="170"/>
                    <a:pt x="4832" y="276"/>
                    <a:pt x="4135" y="403"/>
                  </a:cubicBezTo>
                  <a:cubicBezTo>
                    <a:pt x="3433" y="529"/>
                    <a:pt x="2736" y="672"/>
                    <a:pt x="2050" y="846"/>
                  </a:cubicBezTo>
                  <a:cubicBezTo>
                    <a:pt x="1701" y="931"/>
                    <a:pt x="1363" y="1020"/>
                    <a:pt x="1020" y="1121"/>
                  </a:cubicBezTo>
                  <a:cubicBezTo>
                    <a:pt x="677" y="1221"/>
                    <a:pt x="333" y="1332"/>
                    <a:pt x="1" y="1459"/>
                  </a:cubicBezTo>
                  <a:cubicBezTo>
                    <a:pt x="682" y="1253"/>
                    <a:pt x="1368" y="1094"/>
                    <a:pt x="2065" y="952"/>
                  </a:cubicBezTo>
                  <a:cubicBezTo>
                    <a:pt x="2768" y="804"/>
                    <a:pt x="3470" y="688"/>
                    <a:pt x="4167" y="582"/>
                  </a:cubicBezTo>
                  <a:cubicBezTo>
                    <a:pt x="4864" y="477"/>
                    <a:pt x="5566" y="376"/>
                    <a:pt x="6274" y="318"/>
                  </a:cubicBezTo>
                  <a:lnTo>
                    <a:pt x="7330" y="250"/>
                  </a:lnTo>
                  <a:cubicBezTo>
                    <a:pt x="7576" y="242"/>
                    <a:pt x="7828" y="235"/>
                    <a:pt x="8078" y="235"/>
                  </a:cubicBezTo>
                  <a:cubicBezTo>
                    <a:pt x="8181" y="235"/>
                    <a:pt x="8284" y="236"/>
                    <a:pt x="8386" y="239"/>
                  </a:cubicBezTo>
                  <a:cubicBezTo>
                    <a:pt x="9094" y="244"/>
                    <a:pt x="9796" y="281"/>
                    <a:pt x="10504" y="350"/>
                  </a:cubicBezTo>
                  <a:cubicBezTo>
                    <a:pt x="10852" y="382"/>
                    <a:pt x="11211" y="424"/>
                    <a:pt x="11560" y="466"/>
                  </a:cubicBezTo>
                  <a:cubicBezTo>
                    <a:pt x="11908" y="514"/>
                    <a:pt x="12257" y="566"/>
                    <a:pt x="12610" y="624"/>
                  </a:cubicBezTo>
                  <a:cubicBezTo>
                    <a:pt x="13302" y="746"/>
                    <a:pt x="14005" y="883"/>
                    <a:pt x="14691" y="1047"/>
                  </a:cubicBezTo>
                  <a:lnTo>
                    <a:pt x="15726" y="1300"/>
                  </a:lnTo>
                  <a:lnTo>
                    <a:pt x="16756" y="1570"/>
                  </a:lnTo>
                  <a:lnTo>
                    <a:pt x="16756" y="1570"/>
                  </a:lnTo>
                  <a:lnTo>
                    <a:pt x="16254" y="1401"/>
                  </a:lnTo>
                  <a:lnTo>
                    <a:pt x="15747" y="1242"/>
                  </a:lnTo>
                  <a:cubicBezTo>
                    <a:pt x="15404" y="1126"/>
                    <a:pt x="15066" y="1031"/>
                    <a:pt x="14723" y="931"/>
                  </a:cubicBezTo>
                  <a:lnTo>
                    <a:pt x="13688" y="667"/>
                  </a:lnTo>
                  <a:cubicBezTo>
                    <a:pt x="13344" y="587"/>
                    <a:pt x="12991" y="508"/>
                    <a:pt x="12642" y="440"/>
                  </a:cubicBezTo>
                  <a:cubicBezTo>
                    <a:pt x="11945" y="302"/>
                    <a:pt x="11243" y="186"/>
                    <a:pt x="10530" y="118"/>
                  </a:cubicBezTo>
                  <a:cubicBezTo>
                    <a:pt x="9817" y="54"/>
                    <a:pt x="9104" y="7"/>
                    <a:pt x="8391" y="1"/>
                  </a:cubicBezTo>
                  <a:cubicBezTo>
                    <a:pt x="8340" y="1"/>
                    <a:pt x="8290" y="1"/>
                    <a:pt x="8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78"/>
            <p:cNvSpPr/>
            <p:nvPr/>
          </p:nvSpPr>
          <p:spPr>
            <a:xfrm>
              <a:off x="2067900" y="1959050"/>
              <a:ext cx="380475" cy="45300"/>
            </a:xfrm>
            <a:custGeom>
              <a:avLst/>
              <a:gdLst/>
              <a:ahLst/>
              <a:cxnLst/>
              <a:rect l="l" t="t" r="r" b="b"/>
              <a:pathLst>
                <a:path w="15219" h="1812" extrusionOk="0">
                  <a:moveTo>
                    <a:pt x="15218" y="1"/>
                  </a:moveTo>
                  <a:lnTo>
                    <a:pt x="15218" y="1"/>
                  </a:lnTo>
                  <a:cubicBezTo>
                    <a:pt x="14014" y="502"/>
                    <a:pt x="12768" y="888"/>
                    <a:pt x="11490" y="1157"/>
                  </a:cubicBezTo>
                  <a:cubicBezTo>
                    <a:pt x="10851" y="1289"/>
                    <a:pt x="10212" y="1390"/>
                    <a:pt x="9563" y="1463"/>
                  </a:cubicBezTo>
                  <a:cubicBezTo>
                    <a:pt x="8871" y="1539"/>
                    <a:pt x="8175" y="1577"/>
                    <a:pt x="7480" y="1577"/>
                  </a:cubicBezTo>
                  <a:cubicBezTo>
                    <a:pt x="6229" y="1577"/>
                    <a:pt x="4978" y="1454"/>
                    <a:pt x="3749" y="1210"/>
                  </a:cubicBezTo>
                  <a:cubicBezTo>
                    <a:pt x="2466" y="962"/>
                    <a:pt x="1209" y="587"/>
                    <a:pt x="0" y="101"/>
                  </a:cubicBezTo>
                  <a:lnTo>
                    <a:pt x="0" y="101"/>
                  </a:lnTo>
                  <a:cubicBezTo>
                    <a:pt x="1183" y="677"/>
                    <a:pt x="2424" y="1110"/>
                    <a:pt x="3707" y="1395"/>
                  </a:cubicBezTo>
                  <a:cubicBezTo>
                    <a:pt x="4351" y="1537"/>
                    <a:pt x="5001" y="1643"/>
                    <a:pt x="5655" y="1712"/>
                  </a:cubicBezTo>
                  <a:cubicBezTo>
                    <a:pt x="6270" y="1779"/>
                    <a:pt x="6887" y="1812"/>
                    <a:pt x="7503" y="1812"/>
                  </a:cubicBezTo>
                  <a:cubicBezTo>
                    <a:pt x="8201" y="1812"/>
                    <a:pt x="8897" y="1769"/>
                    <a:pt x="9589" y="1685"/>
                  </a:cubicBezTo>
                  <a:cubicBezTo>
                    <a:pt x="10244" y="1606"/>
                    <a:pt x="10888" y="1490"/>
                    <a:pt x="11527" y="1337"/>
                  </a:cubicBezTo>
                  <a:cubicBezTo>
                    <a:pt x="12810" y="1041"/>
                    <a:pt x="14046" y="592"/>
                    <a:pt x="15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78"/>
            <p:cNvSpPr/>
            <p:nvPr/>
          </p:nvSpPr>
          <p:spPr>
            <a:xfrm>
              <a:off x="2137450" y="1835225"/>
              <a:ext cx="229075" cy="34225"/>
            </a:xfrm>
            <a:custGeom>
              <a:avLst/>
              <a:gdLst/>
              <a:ahLst/>
              <a:cxnLst/>
              <a:rect l="l" t="t" r="r" b="b"/>
              <a:pathLst>
                <a:path w="9163" h="1369" extrusionOk="0">
                  <a:moveTo>
                    <a:pt x="682" y="1"/>
                  </a:moveTo>
                  <a:cubicBezTo>
                    <a:pt x="307" y="1"/>
                    <a:pt x="1" y="302"/>
                    <a:pt x="1" y="682"/>
                  </a:cubicBezTo>
                  <a:cubicBezTo>
                    <a:pt x="1" y="1057"/>
                    <a:pt x="307" y="1363"/>
                    <a:pt x="682" y="1368"/>
                  </a:cubicBezTo>
                  <a:lnTo>
                    <a:pt x="8476" y="1368"/>
                  </a:lnTo>
                  <a:cubicBezTo>
                    <a:pt x="8856" y="1363"/>
                    <a:pt x="9162" y="1057"/>
                    <a:pt x="9162" y="682"/>
                  </a:cubicBezTo>
                  <a:cubicBezTo>
                    <a:pt x="9162" y="302"/>
                    <a:pt x="8856" y="1"/>
                    <a:pt x="8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04" name="Google Shape;4204;p78"/>
          <p:cNvGrpSpPr/>
          <p:nvPr/>
        </p:nvGrpSpPr>
        <p:grpSpPr>
          <a:xfrm rot="-1799306">
            <a:off x="3293681" y="3244053"/>
            <a:ext cx="1186769" cy="1925733"/>
            <a:chOff x="1822075" y="691125"/>
            <a:chExt cx="861675" cy="1398375"/>
          </a:xfrm>
        </p:grpSpPr>
        <p:sp>
          <p:nvSpPr>
            <p:cNvPr id="4205" name="Google Shape;4205;p78"/>
            <p:cNvSpPr/>
            <p:nvPr/>
          </p:nvSpPr>
          <p:spPr>
            <a:xfrm>
              <a:off x="1822075" y="691125"/>
              <a:ext cx="311325" cy="971975"/>
            </a:xfrm>
            <a:custGeom>
              <a:avLst/>
              <a:gdLst/>
              <a:ahLst/>
              <a:cxnLst/>
              <a:rect l="l" t="t" r="r" b="b"/>
              <a:pathLst>
                <a:path w="12453" h="38879" extrusionOk="0">
                  <a:moveTo>
                    <a:pt x="6939" y="0"/>
                  </a:moveTo>
                  <a:cubicBezTo>
                    <a:pt x="6582" y="0"/>
                    <a:pt x="6225" y="39"/>
                    <a:pt x="5883" y="120"/>
                  </a:cubicBezTo>
                  <a:cubicBezTo>
                    <a:pt x="3908" y="574"/>
                    <a:pt x="2134" y="2106"/>
                    <a:pt x="1131" y="4213"/>
                  </a:cubicBezTo>
                  <a:cubicBezTo>
                    <a:pt x="360" y="5829"/>
                    <a:pt x="1" y="7803"/>
                    <a:pt x="27" y="10238"/>
                  </a:cubicBezTo>
                  <a:cubicBezTo>
                    <a:pt x="43" y="11605"/>
                    <a:pt x="165" y="12968"/>
                    <a:pt x="392" y="14320"/>
                  </a:cubicBezTo>
                  <a:cubicBezTo>
                    <a:pt x="730" y="16300"/>
                    <a:pt x="1295" y="18232"/>
                    <a:pt x="1849" y="20107"/>
                  </a:cubicBezTo>
                  <a:cubicBezTo>
                    <a:pt x="2483" y="22288"/>
                    <a:pt x="3143" y="24537"/>
                    <a:pt x="4030" y="26686"/>
                  </a:cubicBezTo>
                  <a:cubicBezTo>
                    <a:pt x="5899" y="31270"/>
                    <a:pt x="8756" y="35383"/>
                    <a:pt x="11285" y="38879"/>
                  </a:cubicBezTo>
                  <a:lnTo>
                    <a:pt x="12452" y="38039"/>
                  </a:lnTo>
                  <a:cubicBezTo>
                    <a:pt x="9970" y="34607"/>
                    <a:pt x="7172" y="30573"/>
                    <a:pt x="5355" y="26148"/>
                  </a:cubicBezTo>
                  <a:cubicBezTo>
                    <a:pt x="4505" y="24062"/>
                    <a:pt x="3861" y="21844"/>
                    <a:pt x="3233" y="19706"/>
                  </a:cubicBezTo>
                  <a:cubicBezTo>
                    <a:pt x="2689" y="17868"/>
                    <a:pt x="2134" y="15978"/>
                    <a:pt x="1812" y="14082"/>
                  </a:cubicBezTo>
                  <a:cubicBezTo>
                    <a:pt x="1596" y="12804"/>
                    <a:pt x="1479" y="11516"/>
                    <a:pt x="1464" y="10217"/>
                  </a:cubicBezTo>
                  <a:cubicBezTo>
                    <a:pt x="1442" y="8009"/>
                    <a:pt x="1759" y="6246"/>
                    <a:pt x="2435" y="4836"/>
                  </a:cubicBezTo>
                  <a:cubicBezTo>
                    <a:pt x="3243" y="3120"/>
                    <a:pt x="4658" y="1879"/>
                    <a:pt x="6205" y="1520"/>
                  </a:cubicBezTo>
                  <a:cubicBezTo>
                    <a:pt x="6440" y="1466"/>
                    <a:pt x="6686" y="1440"/>
                    <a:pt x="6933" y="1440"/>
                  </a:cubicBezTo>
                  <a:cubicBezTo>
                    <a:pt x="7566" y="1440"/>
                    <a:pt x="8210" y="1610"/>
                    <a:pt x="8703" y="1921"/>
                  </a:cubicBezTo>
                  <a:cubicBezTo>
                    <a:pt x="9041" y="2132"/>
                    <a:pt x="9463" y="2502"/>
                    <a:pt x="9590" y="3104"/>
                  </a:cubicBezTo>
                  <a:cubicBezTo>
                    <a:pt x="9796" y="4081"/>
                    <a:pt x="9120" y="5110"/>
                    <a:pt x="8698" y="5633"/>
                  </a:cubicBezTo>
                  <a:cubicBezTo>
                    <a:pt x="8439" y="5955"/>
                    <a:pt x="8154" y="6262"/>
                    <a:pt x="7853" y="6584"/>
                  </a:cubicBezTo>
                  <a:cubicBezTo>
                    <a:pt x="7357" y="7106"/>
                    <a:pt x="6850" y="7645"/>
                    <a:pt x="6438" y="8295"/>
                  </a:cubicBezTo>
                  <a:cubicBezTo>
                    <a:pt x="5762" y="9361"/>
                    <a:pt x="5324" y="10966"/>
                    <a:pt x="6137" y="12281"/>
                  </a:cubicBezTo>
                  <a:cubicBezTo>
                    <a:pt x="6570" y="12984"/>
                    <a:pt x="7272" y="13422"/>
                    <a:pt x="7832" y="13770"/>
                  </a:cubicBezTo>
                  <a:lnTo>
                    <a:pt x="8608" y="14251"/>
                  </a:lnTo>
                  <a:lnTo>
                    <a:pt x="9368" y="13031"/>
                  </a:lnTo>
                  <a:lnTo>
                    <a:pt x="8592" y="12551"/>
                  </a:lnTo>
                  <a:cubicBezTo>
                    <a:pt x="8106" y="12255"/>
                    <a:pt x="7621" y="11943"/>
                    <a:pt x="7357" y="11526"/>
                  </a:cubicBezTo>
                  <a:cubicBezTo>
                    <a:pt x="6892" y="10776"/>
                    <a:pt x="7230" y="9731"/>
                    <a:pt x="7652" y="9065"/>
                  </a:cubicBezTo>
                  <a:cubicBezTo>
                    <a:pt x="7990" y="8532"/>
                    <a:pt x="8434" y="8062"/>
                    <a:pt x="8898" y="7566"/>
                  </a:cubicBezTo>
                  <a:cubicBezTo>
                    <a:pt x="9205" y="7238"/>
                    <a:pt x="9522" y="6900"/>
                    <a:pt x="9817" y="6536"/>
                  </a:cubicBezTo>
                  <a:cubicBezTo>
                    <a:pt x="10530" y="5654"/>
                    <a:pt x="11312" y="4287"/>
                    <a:pt x="10995" y="2803"/>
                  </a:cubicBezTo>
                  <a:cubicBezTo>
                    <a:pt x="10810" y="1942"/>
                    <a:pt x="10282" y="1224"/>
                    <a:pt x="9474" y="706"/>
                  </a:cubicBezTo>
                  <a:cubicBezTo>
                    <a:pt x="8752" y="249"/>
                    <a:pt x="7841" y="0"/>
                    <a:pt x="6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78"/>
            <p:cNvSpPr/>
            <p:nvPr/>
          </p:nvSpPr>
          <p:spPr>
            <a:xfrm>
              <a:off x="2372450" y="691125"/>
              <a:ext cx="311300" cy="971975"/>
            </a:xfrm>
            <a:custGeom>
              <a:avLst/>
              <a:gdLst/>
              <a:ahLst/>
              <a:cxnLst/>
              <a:rect l="l" t="t" r="r" b="b"/>
              <a:pathLst>
                <a:path w="12452" h="38879" extrusionOk="0">
                  <a:moveTo>
                    <a:pt x="5515" y="0"/>
                  </a:moveTo>
                  <a:cubicBezTo>
                    <a:pt x="4614" y="0"/>
                    <a:pt x="3700" y="249"/>
                    <a:pt x="2978" y="706"/>
                  </a:cubicBezTo>
                  <a:cubicBezTo>
                    <a:pt x="2165" y="1224"/>
                    <a:pt x="1648" y="1942"/>
                    <a:pt x="1463" y="2803"/>
                  </a:cubicBezTo>
                  <a:cubicBezTo>
                    <a:pt x="1146" y="4287"/>
                    <a:pt x="1922" y="5654"/>
                    <a:pt x="2635" y="6536"/>
                  </a:cubicBezTo>
                  <a:cubicBezTo>
                    <a:pt x="2931" y="6900"/>
                    <a:pt x="3248" y="7238"/>
                    <a:pt x="3554" y="7566"/>
                  </a:cubicBezTo>
                  <a:cubicBezTo>
                    <a:pt x="4024" y="8062"/>
                    <a:pt x="4462" y="8532"/>
                    <a:pt x="4800" y="9065"/>
                  </a:cubicBezTo>
                  <a:cubicBezTo>
                    <a:pt x="5222" y="9731"/>
                    <a:pt x="5555" y="10776"/>
                    <a:pt x="5090" y="11526"/>
                  </a:cubicBezTo>
                  <a:cubicBezTo>
                    <a:pt x="4832" y="11943"/>
                    <a:pt x="4341" y="12255"/>
                    <a:pt x="3865" y="12551"/>
                  </a:cubicBezTo>
                  <a:lnTo>
                    <a:pt x="3084" y="13031"/>
                  </a:lnTo>
                  <a:lnTo>
                    <a:pt x="3844" y="14251"/>
                  </a:lnTo>
                  <a:lnTo>
                    <a:pt x="4621" y="13770"/>
                  </a:lnTo>
                  <a:cubicBezTo>
                    <a:pt x="5186" y="13422"/>
                    <a:pt x="5883" y="12984"/>
                    <a:pt x="6321" y="12281"/>
                  </a:cubicBezTo>
                  <a:cubicBezTo>
                    <a:pt x="7123" y="10966"/>
                    <a:pt x="6696" y="9361"/>
                    <a:pt x="6015" y="8295"/>
                  </a:cubicBezTo>
                  <a:cubicBezTo>
                    <a:pt x="5608" y="7645"/>
                    <a:pt x="5096" y="7106"/>
                    <a:pt x="4605" y="6584"/>
                  </a:cubicBezTo>
                  <a:cubicBezTo>
                    <a:pt x="4298" y="6262"/>
                    <a:pt x="4013" y="5955"/>
                    <a:pt x="3760" y="5633"/>
                  </a:cubicBezTo>
                  <a:cubicBezTo>
                    <a:pt x="3337" y="5110"/>
                    <a:pt x="2656" y="4081"/>
                    <a:pt x="2867" y="3104"/>
                  </a:cubicBezTo>
                  <a:cubicBezTo>
                    <a:pt x="2994" y="2502"/>
                    <a:pt x="3417" y="2132"/>
                    <a:pt x="3744" y="1921"/>
                  </a:cubicBezTo>
                  <a:cubicBezTo>
                    <a:pt x="4241" y="1610"/>
                    <a:pt x="4886" y="1440"/>
                    <a:pt x="5517" y="1440"/>
                  </a:cubicBezTo>
                  <a:cubicBezTo>
                    <a:pt x="5764" y="1440"/>
                    <a:pt x="6009" y="1466"/>
                    <a:pt x="6242" y="1520"/>
                  </a:cubicBezTo>
                  <a:cubicBezTo>
                    <a:pt x="7799" y="1879"/>
                    <a:pt x="9209" y="3120"/>
                    <a:pt x="10022" y="4836"/>
                  </a:cubicBezTo>
                  <a:cubicBezTo>
                    <a:pt x="10693" y="6246"/>
                    <a:pt x="11010" y="8009"/>
                    <a:pt x="10983" y="10222"/>
                  </a:cubicBezTo>
                  <a:cubicBezTo>
                    <a:pt x="10973" y="11516"/>
                    <a:pt x="10857" y="12804"/>
                    <a:pt x="10640" y="14082"/>
                  </a:cubicBezTo>
                  <a:cubicBezTo>
                    <a:pt x="10318" y="15978"/>
                    <a:pt x="9764" y="17868"/>
                    <a:pt x="9225" y="19706"/>
                  </a:cubicBezTo>
                  <a:cubicBezTo>
                    <a:pt x="8597" y="21844"/>
                    <a:pt x="7947" y="24062"/>
                    <a:pt x="7097" y="26148"/>
                  </a:cubicBezTo>
                  <a:cubicBezTo>
                    <a:pt x="5281" y="30578"/>
                    <a:pt x="2482" y="34607"/>
                    <a:pt x="0" y="38039"/>
                  </a:cubicBezTo>
                  <a:lnTo>
                    <a:pt x="1172" y="38879"/>
                  </a:lnTo>
                  <a:cubicBezTo>
                    <a:pt x="3696" y="35383"/>
                    <a:pt x="6558" y="31270"/>
                    <a:pt x="8422" y="26686"/>
                  </a:cubicBezTo>
                  <a:cubicBezTo>
                    <a:pt x="9310" y="24537"/>
                    <a:pt x="9970" y="22288"/>
                    <a:pt x="10603" y="20107"/>
                  </a:cubicBezTo>
                  <a:cubicBezTo>
                    <a:pt x="11152" y="18232"/>
                    <a:pt x="11723" y="16300"/>
                    <a:pt x="12061" y="14320"/>
                  </a:cubicBezTo>
                  <a:cubicBezTo>
                    <a:pt x="12288" y="12968"/>
                    <a:pt x="12409" y="11605"/>
                    <a:pt x="12425" y="10238"/>
                  </a:cubicBezTo>
                  <a:cubicBezTo>
                    <a:pt x="12451" y="7803"/>
                    <a:pt x="12087" y="5829"/>
                    <a:pt x="11321" y="4213"/>
                  </a:cubicBezTo>
                  <a:cubicBezTo>
                    <a:pt x="10318" y="2106"/>
                    <a:pt x="8544" y="574"/>
                    <a:pt x="6569" y="120"/>
                  </a:cubicBezTo>
                  <a:cubicBezTo>
                    <a:pt x="6228" y="39"/>
                    <a:pt x="5873" y="0"/>
                    <a:pt x="5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78"/>
            <p:cNvSpPr/>
            <p:nvPr/>
          </p:nvSpPr>
          <p:spPr>
            <a:xfrm>
              <a:off x="1944450" y="899425"/>
              <a:ext cx="615600" cy="1190075"/>
            </a:xfrm>
            <a:custGeom>
              <a:avLst/>
              <a:gdLst/>
              <a:ahLst/>
              <a:cxnLst/>
              <a:rect l="l" t="t" r="r" b="b"/>
              <a:pathLst>
                <a:path w="24624" h="47603" extrusionOk="0">
                  <a:moveTo>
                    <a:pt x="11468" y="0"/>
                  </a:moveTo>
                  <a:cubicBezTo>
                    <a:pt x="8952" y="0"/>
                    <a:pt x="6433" y="152"/>
                    <a:pt x="4067" y="971"/>
                  </a:cubicBezTo>
                  <a:cubicBezTo>
                    <a:pt x="3776" y="1061"/>
                    <a:pt x="3528" y="1262"/>
                    <a:pt x="3380" y="1526"/>
                  </a:cubicBezTo>
                  <a:cubicBezTo>
                    <a:pt x="3095" y="2054"/>
                    <a:pt x="3433" y="2392"/>
                    <a:pt x="3655" y="2761"/>
                  </a:cubicBezTo>
                  <a:cubicBezTo>
                    <a:pt x="4225" y="3696"/>
                    <a:pt x="4009" y="4942"/>
                    <a:pt x="3423" y="5866"/>
                  </a:cubicBezTo>
                  <a:cubicBezTo>
                    <a:pt x="2842" y="6790"/>
                    <a:pt x="1939" y="7471"/>
                    <a:pt x="1068" y="8137"/>
                  </a:cubicBezTo>
                  <a:cubicBezTo>
                    <a:pt x="840" y="8316"/>
                    <a:pt x="592" y="8501"/>
                    <a:pt x="455" y="8760"/>
                  </a:cubicBezTo>
                  <a:cubicBezTo>
                    <a:pt x="318" y="9013"/>
                    <a:pt x="302" y="9251"/>
                    <a:pt x="275" y="9510"/>
                  </a:cubicBezTo>
                  <a:cubicBezTo>
                    <a:pt x="1" y="12255"/>
                    <a:pt x="33" y="15049"/>
                    <a:pt x="640" y="17737"/>
                  </a:cubicBezTo>
                  <a:cubicBezTo>
                    <a:pt x="2055" y="23983"/>
                    <a:pt x="6427" y="29185"/>
                    <a:pt x="8233" y="35331"/>
                  </a:cubicBezTo>
                  <a:cubicBezTo>
                    <a:pt x="8571" y="36488"/>
                    <a:pt x="8798" y="37802"/>
                    <a:pt x="8423" y="38969"/>
                  </a:cubicBezTo>
                  <a:cubicBezTo>
                    <a:pt x="8381" y="39101"/>
                    <a:pt x="8328" y="39223"/>
                    <a:pt x="8265" y="39344"/>
                  </a:cubicBezTo>
                  <a:cubicBezTo>
                    <a:pt x="7911" y="39941"/>
                    <a:pt x="7325" y="40342"/>
                    <a:pt x="6686" y="40638"/>
                  </a:cubicBezTo>
                  <a:cubicBezTo>
                    <a:pt x="6047" y="40939"/>
                    <a:pt x="5524" y="41055"/>
                    <a:pt x="4922" y="41214"/>
                  </a:cubicBezTo>
                  <a:cubicBezTo>
                    <a:pt x="4035" y="41446"/>
                    <a:pt x="2990" y="41652"/>
                    <a:pt x="2335" y="42365"/>
                  </a:cubicBezTo>
                  <a:cubicBezTo>
                    <a:pt x="1817" y="42935"/>
                    <a:pt x="1648" y="43822"/>
                    <a:pt x="1485" y="44561"/>
                  </a:cubicBezTo>
                  <a:lnTo>
                    <a:pt x="1405" y="45005"/>
                  </a:lnTo>
                  <a:cubicBezTo>
                    <a:pt x="1400" y="45058"/>
                    <a:pt x="1390" y="45111"/>
                    <a:pt x="1379" y="45163"/>
                  </a:cubicBezTo>
                  <a:lnTo>
                    <a:pt x="1321" y="45512"/>
                  </a:lnTo>
                  <a:lnTo>
                    <a:pt x="1236" y="46008"/>
                  </a:lnTo>
                  <a:cubicBezTo>
                    <a:pt x="1236" y="46832"/>
                    <a:pt x="5947" y="47603"/>
                    <a:pt x="12252" y="47603"/>
                  </a:cubicBezTo>
                  <a:cubicBezTo>
                    <a:pt x="18556" y="47603"/>
                    <a:pt x="23472" y="46832"/>
                    <a:pt x="23472" y="46008"/>
                  </a:cubicBezTo>
                  <a:lnTo>
                    <a:pt x="23388" y="45512"/>
                  </a:lnTo>
                  <a:lnTo>
                    <a:pt x="23325" y="45163"/>
                  </a:lnTo>
                  <a:cubicBezTo>
                    <a:pt x="23314" y="45111"/>
                    <a:pt x="23304" y="45058"/>
                    <a:pt x="23298" y="45005"/>
                  </a:cubicBezTo>
                  <a:cubicBezTo>
                    <a:pt x="23272" y="44857"/>
                    <a:pt x="23245" y="44704"/>
                    <a:pt x="23214" y="44561"/>
                  </a:cubicBezTo>
                  <a:cubicBezTo>
                    <a:pt x="23055" y="43822"/>
                    <a:pt x="22892" y="42935"/>
                    <a:pt x="22369" y="42365"/>
                  </a:cubicBezTo>
                  <a:cubicBezTo>
                    <a:pt x="21719" y="41652"/>
                    <a:pt x="20684" y="41446"/>
                    <a:pt x="19792" y="41214"/>
                  </a:cubicBezTo>
                  <a:cubicBezTo>
                    <a:pt x="19195" y="41055"/>
                    <a:pt x="18599" y="40897"/>
                    <a:pt x="18039" y="40638"/>
                  </a:cubicBezTo>
                  <a:cubicBezTo>
                    <a:pt x="17479" y="40379"/>
                    <a:pt x="16687" y="39941"/>
                    <a:pt x="16328" y="39360"/>
                  </a:cubicBezTo>
                  <a:cubicBezTo>
                    <a:pt x="16228" y="39154"/>
                    <a:pt x="16149" y="38938"/>
                    <a:pt x="16085" y="38721"/>
                  </a:cubicBezTo>
                  <a:cubicBezTo>
                    <a:pt x="15890" y="37998"/>
                    <a:pt x="15879" y="37237"/>
                    <a:pt x="16059" y="36514"/>
                  </a:cubicBezTo>
                  <a:cubicBezTo>
                    <a:pt x="17585" y="29971"/>
                    <a:pt x="22269" y="24606"/>
                    <a:pt x="23858" y="18127"/>
                  </a:cubicBezTo>
                  <a:cubicBezTo>
                    <a:pt x="24539" y="15355"/>
                    <a:pt x="24624" y="12451"/>
                    <a:pt x="24328" y="9605"/>
                  </a:cubicBezTo>
                  <a:cubicBezTo>
                    <a:pt x="24302" y="9351"/>
                    <a:pt x="24275" y="9087"/>
                    <a:pt x="24170" y="8850"/>
                  </a:cubicBezTo>
                  <a:cubicBezTo>
                    <a:pt x="23985" y="8443"/>
                    <a:pt x="23605" y="8153"/>
                    <a:pt x="23240" y="7883"/>
                  </a:cubicBezTo>
                  <a:cubicBezTo>
                    <a:pt x="22416" y="7265"/>
                    <a:pt x="21598" y="6600"/>
                    <a:pt x="21080" y="5708"/>
                  </a:cubicBezTo>
                  <a:cubicBezTo>
                    <a:pt x="20568" y="4821"/>
                    <a:pt x="20410" y="3659"/>
                    <a:pt x="20943" y="2777"/>
                  </a:cubicBezTo>
                  <a:cubicBezTo>
                    <a:pt x="21170" y="2418"/>
                    <a:pt x="21498" y="2085"/>
                    <a:pt x="21239" y="1573"/>
                  </a:cubicBezTo>
                  <a:cubicBezTo>
                    <a:pt x="21107" y="1320"/>
                    <a:pt x="20885" y="1124"/>
                    <a:pt x="20621" y="1024"/>
                  </a:cubicBezTo>
                  <a:cubicBezTo>
                    <a:pt x="18430" y="131"/>
                    <a:pt x="16011" y="73"/>
                    <a:pt x="13651" y="26"/>
                  </a:cubicBezTo>
                  <a:cubicBezTo>
                    <a:pt x="12926" y="13"/>
                    <a:pt x="12197" y="0"/>
                    <a:pt x="11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78"/>
            <p:cNvSpPr/>
            <p:nvPr/>
          </p:nvSpPr>
          <p:spPr>
            <a:xfrm>
              <a:off x="2043725" y="1053700"/>
              <a:ext cx="418900" cy="39250"/>
            </a:xfrm>
            <a:custGeom>
              <a:avLst/>
              <a:gdLst/>
              <a:ahLst/>
              <a:cxnLst/>
              <a:rect l="l" t="t" r="r" b="b"/>
              <a:pathLst>
                <a:path w="16756" h="1570" extrusionOk="0">
                  <a:moveTo>
                    <a:pt x="8239" y="1"/>
                  </a:moveTo>
                  <a:cubicBezTo>
                    <a:pt x="7577" y="1"/>
                    <a:pt x="6915" y="33"/>
                    <a:pt x="6253" y="96"/>
                  </a:cubicBezTo>
                  <a:cubicBezTo>
                    <a:pt x="5540" y="170"/>
                    <a:pt x="4832" y="276"/>
                    <a:pt x="4135" y="403"/>
                  </a:cubicBezTo>
                  <a:cubicBezTo>
                    <a:pt x="3433" y="529"/>
                    <a:pt x="2736" y="672"/>
                    <a:pt x="2050" y="846"/>
                  </a:cubicBezTo>
                  <a:cubicBezTo>
                    <a:pt x="1701" y="931"/>
                    <a:pt x="1363" y="1020"/>
                    <a:pt x="1020" y="1121"/>
                  </a:cubicBezTo>
                  <a:cubicBezTo>
                    <a:pt x="677" y="1221"/>
                    <a:pt x="333" y="1332"/>
                    <a:pt x="1" y="1459"/>
                  </a:cubicBezTo>
                  <a:cubicBezTo>
                    <a:pt x="682" y="1253"/>
                    <a:pt x="1368" y="1094"/>
                    <a:pt x="2065" y="952"/>
                  </a:cubicBezTo>
                  <a:cubicBezTo>
                    <a:pt x="2768" y="804"/>
                    <a:pt x="3470" y="688"/>
                    <a:pt x="4167" y="582"/>
                  </a:cubicBezTo>
                  <a:cubicBezTo>
                    <a:pt x="4864" y="477"/>
                    <a:pt x="5566" y="376"/>
                    <a:pt x="6274" y="318"/>
                  </a:cubicBezTo>
                  <a:lnTo>
                    <a:pt x="7330" y="250"/>
                  </a:lnTo>
                  <a:cubicBezTo>
                    <a:pt x="7576" y="242"/>
                    <a:pt x="7828" y="235"/>
                    <a:pt x="8078" y="235"/>
                  </a:cubicBezTo>
                  <a:cubicBezTo>
                    <a:pt x="8181" y="235"/>
                    <a:pt x="8284" y="236"/>
                    <a:pt x="8386" y="239"/>
                  </a:cubicBezTo>
                  <a:cubicBezTo>
                    <a:pt x="9094" y="244"/>
                    <a:pt x="9796" y="281"/>
                    <a:pt x="10504" y="350"/>
                  </a:cubicBezTo>
                  <a:cubicBezTo>
                    <a:pt x="10852" y="382"/>
                    <a:pt x="11211" y="424"/>
                    <a:pt x="11560" y="466"/>
                  </a:cubicBezTo>
                  <a:cubicBezTo>
                    <a:pt x="11908" y="514"/>
                    <a:pt x="12257" y="566"/>
                    <a:pt x="12610" y="624"/>
                  </a:cubicBezTo>
                  <a:cubicBezTo>
                    <a:pt x="13302" y="746"/>
                    <a:pt x="14005" y="883"/>
                    <a:pt x="14691" y="1047"/>
                  </a:cubicBezTo>
                  <a:lnTo>
                    <a:pt x="15726" y="1300"/>
                  </a:lnTo>
                  <a:lnTo>
                    <a:pt x="16756" y="1570"/>
                  </a:lnTo>
                  <a:lnTo>
                    <a:pt x="16756" y="1570"/>
                  </a:lnTo>
                  <a:lnTo>
                    <a:pt x="16254" y="1401"/>
                  </a:lnTo>
                  <a:lnTo>
                    <a:pt x="15747" y="1242"/>
                  </a:lnTo>
                  <a:cubicBezTo>
                    <a:pt x="15404" y="1126"/>
                    <a:pt x="15066" y="1031"/>
                    <a:pt x="14723" y="931"/>
                  </a:cubicBezTo>
                  <a:lnTo>
                    <a:pt x="13688" y="667"/>
                  </a:lnTo>
                  <a:cubicBezTo>
                    <a:pt x="13344" y="587"/>
                    <a:pt x="12991" y="508"/>
                    <a:pt x="12642" y="440"/>
                  </a:cubicBezTo>
                  <a:cubicBezTo>
                    <a:pt x="11945" y="302"/>
                    <a:pt x="11243" y="186"/>
                    <a:pt x="10530" y="118"/>
                  </a:cubicBezTo>
                  <a:cubicBezTo>
                    <a:pt x="9817" y="54"/>
                    <a:pt x="9104" y="7"/>
                    <a:pt x="8391" y="1"/>
                  </a:cubicBezTo>
                  <a:cubicBezTo>
                    <a:pt x="8340" y="1"/>
                    <a:pt x="8290" y="1"/>
                    <a:pt x="8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78"/>
            <p:cNvSpPr/>
            <p:nvPr/>
          </p:nvSpPr>
          <p:spPr>
            <a:xfrm>
              <a:off x="2067900" y="1959050"/>
              <a:ext cx="380475" cy="45300"/>
            </a:xfrm>
            <a:custGeom>
              <a:avLst/>
              <a:gdLst/>
              <a:ahLst/>
              <a:cxnLst/>
              <a:rect l="l" t="t" r="r" b="b"/>
              <a:pathLst>
                <a:path w="15219" h="1812" extrusionOk="0">
                  <a:moveTo>
                    <a:pt x="15218" y="1"/>
                  </a:moveTo>
                  <a:lnTo>
                    <a:pt x="15218" y="1"/>
                  </a:lnTo>
                  <a:cubicBezTo>
                    <a:pt x="14014" y="502"/>
                    <a:pt x="12768" y="888"/>
                    <a:pt x="11490" y="1157"/>
                  </a:cubicBezTo>
                  <a:cubicBezTo>
                    <a:pt x="10851" y="1289"/>
                    <a:pt x="10212" y="1390"/>
                    <a:pt x="9563" y="1463"/>
                  </a:cubicBezTo>
                  <a:cubicBezTo>
                    <a:pt x="8871" y="1539"/>
                    <a:pt x="8175" y="1577"/>
                    <a:pt x="7480" y="1577"/>
                  </a:cubicBezTo>
                  <a:cubicBezTo>
                    <a:pt x="6229" y="1577"/>
                    <a:pt x="4978" y="1454"/>
                    <a:pt x="3749" y="1210"/>
                  </a:cubicBezTo>
                  <a:cubicBezTo>
                    <a:pt x="2466" y="962"/>
                    <a:pt x="1209" y="587"/>
                    <a:pt x="0" y="101"/>
                  </a:cubicBezTo>
                  <a:lnTo>
                    <a:pt x="0" y="101"/>
                  </a:lnTo>
                  <a:cubicBezTo>
                    <a:pt x="1183" y="677"/>
                    <a:pt x="2424" y="1110"/>
                    <a:pt x="3707" y="1395"/>
                  </a:cubicBezTo>
                  <a:cubicBezTo>
                    <a:pt x="4351" y="1537"/>
                    <a:pt x="5001" y="1643"/>
                    <a:pt x="5655" y="1712"/>
                  </a:cubicBezTo>
                  <a:cubicBezTo>
                    <a:pt x="6270" y="1779"/>
                    <a:pt x="6887" y="1812"/>
                    <a:pt x="7503" y="1812"/>
                  </a:cubicBezTo>
                  <a:cubicBezTo>
                    <a:pt x="8201" y="1812"/>
                    <a:pt x="8897" y="1769"/>
                    <a:pt x="9589" y="1685"/>
                  </a:cubicBezTo>
                  <a:cubicBezTo>
                    <a:pt x="10244" y="1606"/>
                    <a:pt x="10888" y="1490"/>
                    <a:pt x="11527" y="1337"/>
                  </a:cubicBezTo>
                  <a:cubicBezTo>
                    <a:pt x="12810" y="1041"/>
                    <a:pt x="14046" y="592"/>
                    <a:pt x="15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78"/>
            <p:cNvSpPr/>
            <p:nvPr/>
          </p:nvSpPr>
          <p:spPr>
            <a:xfrm>
              <a:off x="2137450" y="1835225"/>
              <a:ext cx="229075" cy="34225"/>
            </a:xfrm>
            <a:custGeom>
              <a:avLst/>
              <a:gdLst/>
              <a:ahLst/>
              <a:cxnLst/>
              <a:rect l="l" t="t" r="r" b="b"/>
              <a:pathLst>
                <a:path w="9163" h="1369" extrusionOk="0">
                  <a:moveTo>
                    <a:pt x="682" y="1"/>
                  </a:moveTo>
                  <a:cubicBezTo>
                    <a:pt x="307" y="1"/>
                    <a:pt x="1" y="302"/>
                    <a:pt x="1" y="682"/>
                  </a:cubicBezTo>
                  <a:cubicBezTo>
                    <a:pt x="1" y="1057"/>
                    <a:pt x="307" y="1363"/>
                    <a:pt x="682" y="1368"/>
                  </a:cubicBezTo>
                  <a:lnTo>
                    <a:pt x="8476" y="1368"/>
                  </a:lnTo>
                  <a:cubicBezTo>
                    <a:pt x="8856" y="1363"/>
                    <a:pt x="9162" y="1057"/>
                    <a:pt x="9162" y="682"/>
                  </a:cubicBezTo>
                  <a:cubicBezTo>
                    <a:pt x="9162" y="302"/>
                    <a:pt x="8856" y="1"/>
                    <a:pt x="8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1" name="Google Shape;4211;p78"/>
          <p:cNvGrpSpPr/>
          <p:nvPr/>
        </p:nvGrpSpPr>
        <p:grpSpPr>
          <a:xfrm>
            <a:off x="3680272" y="3336617"/>
            <a:ext cx="1778850" cy="1740450"/>
            <a:chOff x="6816275" y="3178227"/>
            <a:chExt cx="1614495" cy="1579642"/>
          </a:xfrm>
        </p:grpSpPr>
        <p:sp>
          <p:nvSpPr>
            <p:cNvPr id="4212" name="Google Shape;4212;p78"/>
            <p:cNvSpPr/>
            <p:nvPr/>
          </p:nvSpPr>
          <p:spPr>
            <a:xfrm>
              <a:off x="6833698" y="3178227"/>
              <a:ext cx="1579520" cy="1579528"/>
            </a:xfrm>
            <a:custGeom>
              <a:avLst/>
              <a:gdLst/>
              <a:ahLst/>
              <a:cxnLst/>
              <a:rect l="l" t="t" r="r" b="b"/>
              <a:pathLst>
                <a:path w="209416" h="209417" extrusionOk="0">
                  <a:moveTo>
                    <a:pt x="104711" y="1"/>
                  </a:moveTo>
                  <a:cubicBezTo>
                    <a:pt x="76937" y="1"/>
                    <a:pt x="50306" y="11036"/>
                    <a:pt x="30668" y="30669"/>
                  </a:cubicBezTo>
                  <a:cubicBezTo>
                    <a:pt x="11036" y="50306"/>
                    <a:pt x="1" y="76937"/>
                    <a:pt x="1" y="104711"/>
                  </a:cubicBezTo>
                  <a:cubicBezTo>
                    <a:pt x="1" y="132480"/>
                    <a:pt x="11036" y="159110"/>
                    <a:pt x="30668" y="178748"/>
                  </a:cubicBezTo>
                  <a:cubicBezTo>
                    <a:pt x="50306" y="198386"/>
                    <a:pt x="76937" y="209416"/>
                    <a:pt x="104711" y="209416"/>
                  </a:cubicBezTo>
                  <a:cubicBezTo>
                    <a:pt x="132480" y="209416"/>
                    <a:pt x="159110" y="198386"/>
                    <a:pt x="178748" y="178748"/>
                  </a:cubicBezTo>
                  <a:cubicBezTo>
                    <a:pt x="198385" y="159110"/>
                    <a:pt x="209415" y="132480"/>
                    <a:pt x="209415" y="104711"/>
                  </a:cubicBezTo>
                  <a:cubicBezTo>
                    <a:pt x="209415" y="76937"/>
                    <a:pt x="198385" y="50306"/>
                    <a:pt x="178748" y="30669"/>
                  </a:cubicBezTo>
                  <a:cubicBezTo>
                    <a:pt x="159110" y="11036"/>
                    <a:pt x="132480" y="1"/>
                    <a:pt x="1047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78"/>
            <p:cNvSpPr/>
            <p:nvPr/>
          </p:nvSpPr>
          <p:spPr>
            <a:xfrm>
              <a:off x="6921672" y="3553294"/>
              <a:ext cx="1504653" cy="1204575"/>
            </a:xfrm>
            <a:custGeom>
              <a:avLst/>
              <a:gdLst/>
              <a:ahLst/>
              <a:cxnLst/>
              <a:rect l="l" t="t" r="r" b="b"/>
              <a:pathLst>
                <a:path w="199490" h="159705" extrusionOk="0">
                  <a:moveTo>
                    <a:pt x="182157" y="1"/>
                  </a:moveTo>
                  <a:cubicBezTo>
                    <a:pt x="175060" y="38037"/>
                    <a:pt x="150124" y="115112"/>
                    <a:pt x="64617" y="115112"/>
                  </a:cubicBezTo>
                  <a:cubicBezTo>
                    <a:pt x="46072" y="115112"/>
                    <a:pt x="24679" y="111486"/>
                    <a:pt x="0" y="103051"/>
                  </a:cubicBezTo>
                  <a:lnTo>
                    <a:pt x="0" y="103051"/>
                  </a:lnTo>
                  <a:cubicBezTo>
                    <a:pt x="15859" y="133669"/>
                    <a:pt x="46487" y="155830"/>
                    <a:pt x="83374" y="159251"/>
                  </a:cubicBezTo>
                  <a:cubicBezTo>
                    <a:pt x="86661" y="159555"/>
                    <a:pt x="89926" y="159705"/>
                    <a:pt x="93163" y="159705"/>
                  </a:cubicBezTo>
                  <a:cubicBezTo>
                    <a:pt x="146632" y="159705"/>
                    <a:pt x="192269" y="118954"/>
                    <a:pt x="197303" y="64656"/>
                  </a:cubicBezTo>
                  <a:cubicBezTo>
                    <a:pt x="199490" y="41116"/>
                    <a:pt x="193703" y="18674"/>
                    <a:pt x="182157" y="1"/>
                  </a:cubicBezTo>
                  <a:close/>
                </a:path>
              </a:pathLst>
            </a:custGeom>
            <a:solidFill>
              <a:srgbClr val="000000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78"/>
            <p:cNvSpPr/>
            <p:nvPr/>
          </p:nvSpPr>
          <p:spPr>
            <a:xfrm>
              <a:off x="6816275" y="3183431"/>
              <a:ext cx="1614495" cy="1569202"/>
            </a:xfrm>
            <a:custGeom>
              <a:avLst/>
              <a:gdLst/>
              <a:ahLst/>
              <a:cxnLst/>
              <a:rect l="l" t="t" r="r" b="b"/>
              <a:pathLst>
                <a:path w="214053" h="208048" extrusionOk="0">
                  <a:moveTo>
                    <a:pt x="94993" y="0"/>
                  </a:moveTo>
                  <a:lnTo>
                    <a:pt x="94993" y="0"/>
                  </a:lnTo>
                  <a:cubicBezTo>
                    <a:pt x="72484" y="2580"/>
                    <a:pt x="51910" y="12376"/>
                    <a:pt x="35889" y="27203"/>
                  </a:cubicBezTo>
                  <a:lnTo>
                    <a:pt x="70611" y="30427"/>
                  </a:lnTo>
                  <a:lnTo>
                    <a:pt x="86946" y="65940"/>
                  </a:lnTo>
                  <a:lnTo>
                    <a:pt x="64370" y="97836"/>
                  </a:lnTo>
                  <a:lnTo>
                    <a:pt x="25431" y="94230"/>
                  </a:lnTo>
                  <a:lnTo>
                    <a:pt x="10862" y="62559"/>
                  </a:lnTo>
                  <a:cubicBezTo>
                    <a:pt x="2086" y="82937"/>
                    <a:pt x="0" y="105574"/>
                    <a:pt x="4913" y="127214"/>
                  </a:cubicBezTo>
                  <a:lnTo>
                    <a:pt x="25094" y="98705"/>
                  </a:lnTo>
                  <a:lnTo>
                    <a:pt x="64028" y="102316"/>
                  </a:lnTo>
                  <a:lnTo>
                    <a:pt x="80346" y="137801"/>
                  </a:lnTo>
                  <a:lnTo>
                    <a:pt x="57753" y="169725"/>
                  </a:lnTo>
                  <a:lnTo>
                    <a:pt x="23003" y="166501"/>
                  </a:lnTo>
                  <a:lnTo>
                    <a:pt x="23003" y="166501"/>
                  </a:lnTo>
                  <a:cubicBezTo>
                    <a:pt x="36029" y="183997"/>
                    <a:pt x="54433" y="197393"/>
                    <a:pt x="76050" y="204061"/>
                  </a:cubicBezTo>
                  <a:lnTo>
                    <a:pt x="61442" y="172294"/>
                  </a:lnTo>
                  <a:lnTo>
                    <a:pt x="84013" y="140414"/>
                  </a:lnTo>
                  <a:lnTo>
                    <a:pt x="122969" y="144026"/>
                  </a:lnTo>
                  <a:lnTo>
                    <a:pt x="139287" y="179499"/>
                  </a:lnTo>
                  <a:lnTo>
                    <a:pt x="119071" y="208048"/>
                  </a:lnTo>
                  <a:cubicBezTo>
                    <a:pt x="141541" y="205468"/>
                    <a:pt x="162098" y="195688"/>
                    <a:pt x="178108" y="180884"/>
                  </a:cubicBezTo>
                  <a:lnTo>
                    <a:pt x="143392" y="177671"/>
                  </a:lnTo>
                  <a:lnTo>
                    <a:pt x="127051" y="142153"/>
                  </a:lnTo>
                  <a:lnTo>
                    <a:pt x="149638" y="110257"/>
                  </a:lnTo>
                  <a:lnTo>
                    <a:pt x="188566" y="113868"/>
                  </a:lnTo>
                  <a:lnTo>
                    <a:pt x="203146" y="145557"/>
                  </a:lnTo>
                  <a:cubicBezTo>
                    <a:pt x="211955" y="125162"/>
                    <a:pt x="214053" y="102490"/>
                    <a:pt x="209135" y="80828"/>
                  </a:cubicBezTo>
                  <a:lnTo>
                    <a:pt x="209135" y="80828"/>
                  </a:lnTo>
                  <a:lnTo>
                    <a:pt x="188903" y="109388"/>
                  </a:lnTo>
                  <a:lnTo>
                    <a:pt x="150020" y="105788"/>
                  </a:lnTo>
                  <a:lnTo>
                    <a:pt x="133685" y="70269"/>
                  </a:lnTo>
                  <a:lnTo>
                    <a:pt x="156278" y="38367"/>
                  </a:lnTo>
                  <a:lnTo>
                    <a:pt x="191078" y="41597"/>
                  </a:lnTo>
                  <a:cubicBezTo>
                    <a:pt x="178052" y="24074"/>
                    <a:pt x="159631" y="10660"/>
                    <a:pt x="137986" y="3987"/>
                  </a:cubicBezTo>
                  <a:lnTo>
                    <a:pt x="137986" y="3987"/>
                  </a:lnTo>
                  <a:lnTo>
                    <a:pt x="152594" y="35738"/>
                  </a:lnTo>
                  <a:lnTo>
                    <a:pt x="129989" y="67678"/>
                  </a:lnTo>
                  <a:lnTo>
                    <a:pt x="91095" y="64067"/>
                  </a:lnTo>
                  <a:lnTo>
                    <a:pt x="74772" y="28565"/>
                  </a:lnTo>
                  <a:lnTo>
                    <a:pt x="949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5" name="Google Shape;4215;p78"/>
          <p:cNvGrpSpPr/>
          <p:nvPr/>
        </p:nvGrpSpPr>
        <p:grpSpPr>
          <a:xfrm>
            <a:off x="-499275" y="4292872"/>
            <a:ext cx="10142528" cy="1426203"/>
            <a:chOff x="-499275" y="3717297"/>
            <a:chExt cx="10142528" cy="1426203"/>
          </a:xfrm>
        </p:grpSpPr>
        <p:sp>
          <p:nvSpPr>
            <p:cNvPr id="4216" name="Google Shape;4216;p78"/>
            <p:cNvSpPr/>
            <p:nvPr/>
          </p:nvSpPr>
          <p:spPr>
            <a:xfrm>
              <a:off x="-499275" y="3717297"/>
              <a:ext cx="10142528" cy="946764"/>
            </a:xfrm>
            <a:custGeom>
              <a:avLst/>
              <a:gdLst/>
              <a:ahLst/>
              <a:cxnLst/>
              <a:rect l="l" t="t" r="r" b="b"/>
              <a:pathLst>
                <a:path w="285705" h="19387" extrusionOk="0">
                  <a:moveTo>
                    <a:pt x="156855" y="3628"/>
                  </a:moveTo>
                  <a:cubicBezTo>
                    <a:pt x="156858" y="3630"/>
                    <a:pt x="156860" y="3633"/>
                    <a:pt x="156863" y="3636"/>
                  </a:cubicBezTo>
                  <a:lnTo>
                    <a:pt x="156863" y="3636"/>
                  </a:lnTo>
                  <a:cubicBezTo>
                    <a:pt x="156860" y="3633"/>
                    <a:pt x="156858" y="3630"/>
                    <a:pt x="156855" y="3628"/>
                  </a:cubicBezTo>
                  <a:close/>
                  <a:moveTo>
                    <a:pt x="157019" y="3628"/>
                  </a:moveTo>
                  <a:cubicBezTo>
                    <a:pt x="157022" y="3631"/>
                    <a:pt x="157025" y="3634"/>
                    <a:pt x="157028" y="3637"/>
                  </a:cubicBezTo>
                  <a:lnTo>
                    <a:pt x="157028" y="3637"/>
                  </a:lnTo>
                  <a:cubicBezTo>
                    <a:pt x="157025" y="3634"/>
                    <a:pt x="157022" y="3630"/>
                    <a:pt x="157019" y="3628"/>
                  </a:cubicBezTo>
                  <a:close/>
                  <a:moveTo>
                    <a:pt x="39070" y="3635"/>
                  </a:moveTo>
                  <a:lnTo>
                    <a:pt x="39070" y="3635"/>
                  </a:lnTo>
                  <a:cubicBezTo>
                    <a:pt x="39073" y="3638"/>
                    <a:pt x="39076" y="3641"/>
                    <a:pt x="39079" y="3644"/>
                  </a:cubicBezTo>
                  <a:lnTo>
                    <a:pt x="39079" y="3644"/>
                  </a:lnTo>
                  <a:cubicBezTo>
                    <a:pt x="39076" y="3641"/>
                    <a:pt x="39073" y="3637"/>
                    <a:pt x="39070" y="3635"/>
                  </a:cubicBezTo>
                  <a:close/>
                  <a:moveTo>
                    <a:pt x="39234" y="3635"/>
                  </a:moveTo>
                  <a:cubicBezTo>
                    <a:pt x="39237" y="3638"/>
                    <a:pt x="39240" y="3641"/>
                    <a:pt x="39243" y="3644"/>
                  </a:cubicBezTo>
                  <a:lnTo>
                    <a:pt x="39243" y="3644"/>
                  </a:lnTo>
                  <a:cubicBezTo>
                    <a:pt x="39240" y="3641"/>
                    <a:pt x="39237" y="3637"/>
                    <a:pt x="39234" y="3635"/>
                  </a:cubicBezTo>
                  <a:close/>
                  <a:moveTo>
                    <a:pt x="235522" y="3635"/>
                  </a:moveTo>
                  <a:cubicBezTo>
                    <a:pt x="235525" y="3638"/>
                    <a:pt x="235528" y="3641"/>
                    <a:pt x="235532" y="3645"/>
                  </a:cubicBezTo>
                  <a:lnTo>
                    <a:pt x="235532" y="3645"/>
                  </a:lnTo>
                  <a:cubicBezTo>
                    <a:pt x="235528" y="3641"/>
                    <a:pt x="235525" y="3638"/>
                    <a:pt x="235522" y="3635"/>
                  </a:cubicBezTo>
                  <a:close/>
                  <a:moveTo>
                    <a:pt x="17" y="3638"/>
                  </a:moveTo>
                  <a:lnTo>
                    <a:pt x="17" y="3638"/>
                  </a:lnTo>
                  <a:cubicBezTo>
                    <a:pt x="20" y="3641"/>
                    <a:pt x="22" y="3643"/>
                    <a:pt x="25" y="3646"/>
                  </a:cubicBezTo>
                  <a:lnTo>
                    <a:pt x="25" y="3646"/>
                  </a:lnTo>
                  <a:cubicBezTo>
                    <a:pt x="22" y="3643"/>
                    <a:pt x="20" y="3641"/>
                    <a:pt x="17" y="3638"/>
                  </a:cubicBezTo>
                  <a:close/>
                  <a:moveTo>
                    <a:pt x="196236" y="3631"/>
                  </a:moveTo>
                  <a:cubicBezTo>
                    <a:pt x="196243" y="3639"/>
                    <a:pt x="196250" y="3646"/>
                    <a:pt x="196257" y="3654"/>
                  </a:cubicBezTo>
                  <a:lnTo>
                    <a:pt x="196257" y="3654"/>
                  </a:lnTo>
                  <a:cubicBezTo>
                    <a:pt x="196248" y="3644"/>
                    <a:pt x="196241" y="3636"/>
                    <a:pt x="196236" y="3631"/>
                  </a:cubicBezTo>
                  <a:close/>
                  <a:moveTo>
                    <a:pt x="196072" y="3631"/>
                  </a:moveTo>
                  <a:lnTo>
                    <a:pt x="196072" y="3631"/>
                  </a:lnTo>
                  <a:cubicBezTo>
                    <a:pt x="196081" y="3641"/>
                    <a:pt x="196090" y="3650"/>
                    <a:pt x="196099" y="3660"/>
                  </a:cubicBezTo>
                  <a:lnTo>
                    <a:pt x="196099" y="3660"/>
                  </a:lnTo>
                  <a:cubicBezTo>
                    <a:pt x="196087" y="3647"/>
                    <a:pt x="196078" y="3638"/>
                    <a:pt x="196072" y="3631"/>
                  </a:cubicBezTo>
                  <a:close/>
                  <a:moveTo>
                    <a:pt x="78415" y="5086"/>
                  </a:moveTo>
                  <a:cubicBezTo>
                    <a:pt x="78412" y="5089"/>
                    <a:pt x="78409" y="5092"/>
                    <a:pt x="78405" y="5097"/>
                  </a:cubicBezTo>
                  <a:lnTo>
                    <a:pt x="78405" y="5097"/>
                  </a:lnTo>
                  <a:cubicBezTo>
                    <a:pt x="78409" y="5092"/>
                    <a:pt x="78413" y="5089"/>
                    <a:pt x="78415" y="5086"/>
                  </a:cubicBezTo>
                  <a:close/>
                  <a:moveTo>
                    <a:pt x="128752" y="5968"/>
                  </a:moveTo>
                  <a:lnTo>
                    <a:pt x="128752" y="5968"/>
                  </a:lnTo>
                  <a:cubicBezTo>
                    <a:pt x="128749" y="5971"/>
                    <a:pt x="128746" y="5974"/>
                    <a:pt x="128743" y="5978"/>
                  </a:cubicBezTo>
                  <a:lnTo>
                    <a:pt x="128743" y="5978"/>
                  </a:lnTo>
                  <a:cubicBezTo>
                    <a:pt x="128746" y="5975"/>
                    <a:pt x="128749" y="5971"/>
                    <a:pt x="128752" y="5968"/>
                  </a:cubicBezTo>
                  <a:close/>
                  <a:moveTo>
                    <a:pt x="128626" y="5968"/>
                  </a:moveTo>
                  <a:lnTo>
                    <a:pt x="128626" y="5968"/>
                  </a:lnTo>
                  <a:cubicBezTo>
                    <a:pt x="128623" y="5971"/>
                    <a:pt x="128620" y="5974"/>
                    <a:pt x="128616" y="5978"/>
                  </a:cubicBezTo>
                  <a:lnTo>
                    <a:pt x="128616" y="5978"/>
                  </a:lnTo>
                  <a:cubicBezTo>
                    <a:pt x="128620" y="5974"/>
                    <a:pt x="128623" y="5971"/>
                    <a:pt x="128626" y="5968"/>
                  </a:cubicBezTo>
                  <a:close/>
                  <a:moveTo>
                    <a:pt x="246474" y="5982"/>
                  </a:moveTo>
                  <a:cubicBezTo>
                    <a:pt x="246471" y="5985"/>
                    <a:pt x="246467" y="5989"/>
                    <a:pt x="246463" y="5994"/>
                  </a:cubicBezTo>
                  <a:lnTo>
                    <a:pt x="246463" y="5994"/>
                  </a:lnTo>
                  <a:cubicBezTo>
                    <a:pt x="246467" y="5990"/>
                    <a:pt x="246470" y="5986"/>
                    <a:pt x="246474" y="5982"/>
                  </a:cubicBezTo>
                  <a:close/>
                  <a:moveTo>
                    <a:pt x="10970" y="5982"/>
                  </a:moveTo>
                  <a:cubicBezTo>
                    <a:pt x="10966" y="5986"/>
                    <a:pt x="10962" y="5990"/>
                    <a:pt x="10957" y="5995"/>
                  </a:cubicBezTo>
                  <a:lnTo>
                    <a:pt x="10957" y="5995"/>
                  </a:lnTo>
                  <a:cubicBezTo>
                    <a:pt x="10962" y="5990"/>
                    <a:pt x="10967" y="5986"/>
                    <a:pt x="10970" y="5982"/>
                  </a:cubicBezTo>
                  <a:close/>
                  <a:moveTo>
                    <a:pt x="246401" y="5982"/>
                  </a:moveTo>
                  <a:cubicBezTo>
                    <a:pt x="246397" y="5986"/>
                    <a:pt x="246392" y="5990"/>
                    <a:pt x="246387" y="5996"/>
                  </a:cubicBezTo>
                  <a:lnTo>
                    <a:pt x="246387" y="5996"/>
                  </a:lnTo>
                  <a:cubicBezTo>
                    <a:pt x="246392" y="5990"/>
                    <a:pt x="246397" y="5986"/>
                    <a:pt x="246401" y="5982"/>
                  </a:cubicBezTo>
                  <a:close/>
                  <a:moveTo>
                    <a:pt x="26457" y="5696"/>
                  </a:moveTo>
                  <a:cubicBezTo>
                    <a:pt x="26457" y="5940"/>
                    <a:pt x="26461" y="6191"/>
                    <a:pt x="26471" y="6446"/>
                  </a:cubicBezTo>
                  <a:lnTo>
                    <a:pt x="26405" y="6251"/>
                  </a:lnTo>
                  <a:lnTo>
                    <a:pt x="26405" y="6184"/>
                  </a:lnTo>
                  <a:cubicBezTo>
                    <a:pt x="26419" y="6010"/>
                    <a:pt x="26440" y="5850"/>
                    <a:pt x="26457" y="5696"/>
                  </a:cubicBezTo>
                  <a:close/>
                  <a:moveTo>
                    <a:pt x="65677" y="5696"/>
                  </a:moveTo>
                  <a:cubicBezTo>
                    <a:pt x="65677" y="5940"/>
                    <a:pt x="65680" y="6195"/>
                    <a:pt x="65691" y="6446"/>
                  </a:cubicBezTo>
                  <a:lnTo>
                    <a:pt x="65625" y="6251"/>
                  </a:lnTo>
                  <a:cubicBezTo>
                    <a:pt x="65621" y="6230"/>
                    <a:pt x="65618" y="6209"/>
                    <a:pt x="65621" y="6184"/>
                  </a:cubicBezTo>
                  <a:cubicBezTo>
                    <a:pt x="65639" y="6010"/>
                    <a:pt x="65656" y="5850"/>
                    <a:pt x="65677" y="5696"/>
                  </a:cubicBezTo>
                  <a:close/>
                  <a:moveTo>
                    <a:pt x="104890" y="5696"/>
                  </a:moveTo>
                  <a:cubicBezTo>
                    <a:pt x="104890" y="5940"/>
                    <a:pt x="104897" y="6195"/>
                    <a:pt x="104904" y="6446"/>
                  </a:cubicBezTo>
                  <a:lnTo>
                    <a:pt x="104838" y="6251"/>
                  </a:lnTo>
                  <a:lnTo>
                    <a:pt x="104838" y="6184"/>
                  </a:lnTo>
                  <a:cubicBezTo>
                    <a:pt x="104855" y="6010"/>
                    <a:pt x="104872" y="5850"/>
                    <a:pt x="104890" y="5696"/>
                  </a:cubicBezTo>
                  <a:close/>
                  <a:moveTo>
                    <a:pt x="144235" y="5696"/>
                  </a:moveTo>
                  <a:cubicBezTo>
                    <a:pt x="144235" y="5940"/>
                    <a:pt x="144242" y="6188"/>
                    <a:pt x="144249" y="6446"/>
                  </a:cubicBezTo>
                  <a:lnTo>
                    <a:pt x="144183" y="6251"/>
                  </a:lnTo>
                  <a:lnTo>
                    <a:pt x="144183" y="6184"/>
                  </a:lnTo>
                  <a:cubicBezTo>
                    <a:pt x="144197" y="6010"/>
                    <a:pt x="144218" y="5850"/>
                    <a:pt x="144235" y="5696"/>
                  </a:cubicBezTo>
                  <a:close/>
                  <a:moveTo>
                    <a:pt x="183455" y="5696"/>
                  </a:moveTo>
                  <a:cubicBezTo>
                    <a:pt x="183455" y="5940"/>
                    <a:pt x="183459" y="6191"/>
                    <a:pt x="183469" y="6446"/>
                  </a:cubicBezTo>
                  <a:lnTo>
                    <a:pt x="183403" y="6251"/>
                  </a:lnTo>
                  <a:cubicBezTo>
                    <a:pt x="183403" y="6230"/>
                    <a:pt x="183399" y="6205"/>
                    <a:pt x="183399" y="6184"/>
                  </a:cubicBezTo>
                  <a:cubicBezTo>
                    <a:pt x="183417" y="6010"/>
                    <a:pt x="183434" y="5850"/>
                    <a:pt x="183455" y="5696"/>
                  </a:cubicBezTo>
                  <a:close/>
                  <a:moveTo>
                    <a:pt x="222675" y="5696"/>
                  </a:moveTo>
                  <a:lnTo>
                    <a:pt x="222675" y="5696"/>
                  </a:lnTo>
                  <a:cubicBezTo>
                    <a:pt x="222668" y="5940"/>
                    <a:pt x="222675" y="6195"/>
                    <a:pt x="222686" y="6446"/>
                  </a:cubicBezTo>
                  <a:lnTo>
                    <a:pt x="222616" y="6251"/>
                  </a:lnTo>
                  <a:lnTo>
                    <a:pt x="222616" y="6184"/>
                  </a:lnTo>
                  <a:cubicBezTo>
                    <a:pt x="222637" y="6010"/>
                    <a:pt x="222654" y="5850"/>
                    <a:pt x="222675" y="5696"/>
                  </a:cubicBezTo>
                  <a:close/>
                  <a:moveTo>
                    <a:pt x="261961" y="5696"/>
                  </a:moveTo>
                  <a:cubicBezTo>
                    <a:pt x="261961" y="5940"/>
                    <a:pt x="261968" y="6195"/>
                    <a:pt x="261975" y="6446"/>
                  </a:cubicBezTo>
                  <a:lnTo>
                    <a:pt x="261909" y="6251"/>
                  </a:lnTo>
                  <a:cubicBezTo>
                    <a:pt x="261913" y="6230"/>
                    <a:pt x="261909" y="6205"/>
                    <a:pt x="261906" y="6184"/>
                  </a:cubicBezTo>
                  <a:cubicBezTo>
                    <a:pt x="261923" y="6010"/>
                    <a:pt x="261940" y="5850"/>
                    <a:pt x="261961" y="5696"/>
                  </a:cubicBezTo>
                  <a:close/>
                  <a:moveTo>
                    <a:pt x="29021" y="5825"/>
                  </a:moveTo>
                  <a:cubicBezTo>
                    <a:pt x="29042" y="5853"/>
                    <a:pt x="29059" y="5888"/>
                    <a:pt x="29077" y="5919"/>
                  </a:cubicBezTo>
                  <a:cubicBezTo>
                    <a:pt x="28972" y="6146"/>
                    <a:pt x="28867" y="6376"/>
                    <a:pt x="28770" y="6613"/>
                  </a:cubicBezTo>
                  <a:cubicBezTo>
                    <a:pt x="28825" y="6341"/>
                    <a:pt x="28909" y="6076"/>
                    <a:pt x="29021" y="5825"/>
                  </a:cubicBezTo>
                  <a:close/>
                  <a:moveTo>
                    <a:pt x="68241" y="5822"/>
                  </a:moveTo>
                  <a:lnTo>
                    <a:pt x="68296" y="5919"/>
                  </a:lnTo>
                  <a:cubicBezTo>
                    <a:pt x="68188" y="6146"/>
                    <a:pt x="68087" y="6376"/>
                    <a:pt x="67986" y="6613"/>
                  </a:cubicBezTo>
                  <a:cubicBezTo>
                    <a:pt x="68045" y="6341"/>
                    <a:pt x="68129" y="6076"/>
                    <a:pt x="68241" y="5822"/>
                  </a:cubicBezTo>
                  <a:close/>
                  <a:moveTo>
                    <a:pt x="107461" y="5822"/>
                  </a:moveTo>
                  <a:cubicBezTo>
                    <a:pt x="107475" y="5857"/>
                    <a:pt x="107495" y="5888"/>
                    <a:pt x="107516" y="5919"/>
                  </a:cubicBezTo>
                  <a:cubicBezTo>
                    <a:pt x="107408" y="6146"/>
                    <a:pt x="107304" y="6376"/>
                    <a:pt x="107206" y="6613"/>
                  </a:cubicBezTo>
                  <a:cubicBezTo>
                    <a:pt x="107293" y="6233"/>
                    <a:pt x="107380" y="5986"/>
                    <a:pt x="107461" y="5822"/>
                  </a:cubicBezTo>
                  <a:close/>
                  <a:moveTo>
                    <a:pt x="146799" y="5822"/>
                  </a:moveTo>
                  <a:cubicBezTo>
                    <a:pt x="146820" y="5853"/>
                    <a:pt x="146841" y="5888"/>
                    <a:pt x="146858" y="5919"/>
                  </a:cubicBezTo>
                  <a:cubicBezTo>
                    <a:pt x="146754" y="6146"/>
                    <a:pt x="146646" y="6376"/>
                    <a:pt x="146548" y="6613"/>
                  </a:cubicBezTo>
                  <a:cubicBezTo>
                    <a:pt x="146604" y="6341"/>
                    <a:pt x="146687" y="6076"/>
                    <a:pt x="146799" y="5822"/>
                  </a:cubicBezTo>
                  <a:close/>
                  <a:moveTo>
                    <a:pt x="186019" y="5825"/>
                  </a:moveTo>
                  <a:lnTo>
                    <a:pt x="186075" y="5919"/>
                  </a:lnTo>
                  <a:cubicBezTo>
                    <a:pt x="185967" y="6146"/>
                    <a:pt x="185866" y="6376"/>
                    <a:pt x="185764" y="6613"/>
                  </a:cubicBezTo>
                  <a:cubicBezTo>
                    <a:pt x="185824" y="6341"/>
                    <a:pt x="185907" y="6076"/>
                    <a:pt x="186019" y="5825"/>
                  </a:cubicBezTo>
                  <a:close/>
                  <a:moveTo>
                    <a:pt x="225239" y="5822"/>
                  </a:moveTo>
                  <a:cubicBezTo>
                    <a:pt x="225256" y="5857"/>
                    <a:pt x="225274" y="5888"/>
                    <a:pt x="225295" y="5919"/>
                  </a:cubicBezTo>
                  <a:cubicBezTo>
                    <a:pt x="225187" y="6146"/>
                    <a:pt x="225085" y="6376"/>
                    <a:pt x="224984" y="6613"/>
                  </a:cubicBezTo>
                  <a:cubicBezTo>
                    <a:pt x="225044" y="6341"/>
                    <a:pt x="225127" y="6076"/>
                    <a:pt x="225239" y="5822"/>
                  </a:cubicBezTo>
                  <a:close/>
                  <a:moveTo>
                    <a:pt x="264525" y="5825"/>
                  </a:moveTo>
                  <a:lnTo>
                    <a:pt x="264584" y="5919"/>
                  </a:lnTo>
                  <a:cubicBezTo>
                    <a:pt x="264473" y="6146"/>
                    <a:pt x="264375" y="6376"/>
                    <a:pt x="264274" y="6613"/>
                  </a:cubicBezTo>
                  <a:cubicBezTo>
                    <a:pt x="264330" y="6341"/>
                    <a:pt x="264417" y="6076"/>
                    <a:pt x="264525" y="5825"/>
                  </a:cubicBezTo>
                  <a:close/>
                  <a:moveTo>
                    <a:pt x="85078" y="6725"/>
                  </a:moveTo>
                  <a:lnTo>
                    <a:pt x="85078" y="6725"/>
                  </a:lnTo>
                  <a:cubicBezTo>
                    <a:pt x="85083" y="6738"/>
                    <a:pt x="85086" y="6749"/>
                    <a:pt x="85087" y="6762"/>
                  </a:cubicBezTo>
                  <a:lnTo>
                    <a:pt x="85087" y="6762"/>
                  </a:lnTo>
                  <a:cubicBezTo>
                    <a:pt x="85084" y="6751"/>
                    <a:pt x="85078" y="6738"/>
                    <a:pt x="85078" y="6725"/>
                  </a:cubicBezTo>
                  <a:close/>
                  <a:moveTo>
                    <a:pt x="6641" y="6725"/>
                  </a:moveTo>
                  <a:lnTo>
                    <a:pt x="6655" y="6774"/>
                  </a:lnTo>
                  <a:lnTo>
                    <a:pt x="6645" y="6767"/>
                  </a:lnTo>
                  <a:cubicBezTo>
                    <a:pt x="6645" y="6753"/>
                    <a:pt x="6645" y="6739"/>
                    <a:pt x="6641" y="6725"/>
                  </a:cubicBezTo>
                  <a:close/>
                  <a:moveTo>
                    <a:pt x="45858" y="6725"/>
                  </a:moveTo>
                  <a:lnTo>
                    <a:pt x="45872" y="6774"/>
                  </a:lnTo>
                  <a:lnTo>
                    <a:pt x="45865" y="6763"/>
                  </a:lnTo>
                  <a:cubicBezTo>
                    <a:pt x="45865" y="6753"/>
                    <a:pt x="45861" y="6739"/>
                    <a:pt x="45858" y="6725"/>
                  </a:cubicBezTo>
                  <a:close/>
                  <a:moveTo>
                    <a:pt x="163640" y="6725"/>
                  </a:moveTo>
                  <a:lnTo>
                    <a:pt x="163650" y="6774"/>
                  </a:lnTo>
                  <a:lnTo>
                    <a:pt x="163643" y="6774"/>
                  </a:lnTo>
                  <a:cubicBezTo>
                    <a:pt x="163643" y="6756"/>
                    <a:pt x="163643" y="6743"/>
                    <a:pt x="163640" y="6725"/>
                  </a:cubicBezTo>
                  <a:close/>
                  <a:moveTo>
                    <a:pt x="202856" y="6725"/>
                  </a:moveTo>
                  <a:lnTo>
                    <a:pt x="202870" y="6774"/>
                  </a:lnTo>
                  <a:lnTo>
                    <a:pt x="202863" y="6767"/>
                  </a:lnTo>
                  <a:cubicBezTo>
                    <a:pt x="202863" y="6753"/>
                    <a:pt x="202859" y="6739"/>
                    <a:pt x="202856" y="6725"/>
                  </a:cubicBezTo>
                  <a:close/>
                  <a:moveTo>
                    <a:pt x="14029" y="6125"/>
                  </a:moveTo>
                  <a:cubicBezTo>
                    <a:pt x="14043" y="6317"/>
                    <a:pt x="14060" y="6509"/>
                    <a:pt x="14081" y="6701"/>
                  </a:cubicBezTo>
                  <a:cubicBezTo>
                    <a:pt x="14026" y="6739"/>
                    <a:pt x="13970" y="6781"/>
                    <a:pt x="13914" y="6830"/>
                  </a:cubicBezTo>
                  <a:cubicBezTo>
                    <a:pt x="13903" y="6704"/>
                    <a:pt x="13896" y="6579"/>
                    <a:pt x="13886" y="6460"/>
                  </a:cubicBezTo>
                  <a:cubicBezTo>
                    <a:pt x="13879" y="6341"/>
                    <a:pt x="13984" y="6230"/>
                    <a:pt x="14029" y="6125"/>
                  </a:cubicBezTo>
                  <a:close/>
                  <a:moveTo>
                    <a:pt x="53249" y="6125"/>
                  </a:moveTo>
                  <a:cubicBezTo>
                    <a:pt x="53263" y="6317"/>
                    <a:pt x="53280" y="6509"/>
                    <a:pt x="53298" y="6701"/>
                  </a:cubicBezTo>
                  <a:lnTo>
                    <a:pt x="53127" y="6830"/>
                  </a:lnTo>
                  <a:cubicBezTo>
                    <a:pt x="53123" y="6704"/>
                    <a:pt x="53113" y="6579"/>
                    <a:pt x="53106" y="6460"/>
                  </a:cubicBezTo>
                  <a:cubicBezTo>
                    <a:pt x="53095" y="6341"/>
                    <a:pt x="53204" y="6230"/>
                    <a:pt x="53249" y="6125"/>
                  </a:cubicBezTo>
                  <a:close/>
                  <a:moveTo>
                    <a:pt x="92465" y="6125"/>
                  </a:moveTo>
                  <a:lnTo>
                    <a:pt x="92518" y="6701"/>
                  </a:lnTo>
                  <a:lnTo>
                    <a:pt x="92347" y="6830"/>
                  </a:lnTo>
                  <a:cubicBezTo>
                    <a:pt x="92343" y="6704"/>
                    <a:pt x="92333" y="6579"/>
                    <a:pt x="92319" y="6460"/>
                  </a:cubicBezTo>
                  <a:lnTo>
                    <a:pt x="92465" y="6125"/>
                  </a:lnTo>
                  <a:close/>
                  <a:moveTo>
                    <a:pt x="131811" y="6125"/>
                  </a:moveTo>
                  <a:lnTo>
                    <a:pt x="131863" y="6701"/>
                  </a:lnTo>
                  <a:cubicBezTo>
                    <a:pt x="131811" y="6739"/>
                    <a:pt x="131748" y="6781"/>
                    <a:pt x="131692" y="6830"/>
                  </a:cubicBezTo>
                  <a:cubicBezTo>
                    <a:pt x="131682" y="6704"/>
                    <a:pt x="131675" y="6579"/>
                    <a:pt x="131664" y="6460"/>
                  </a:cubicBezTo>
                  <a:cubicBezTo>
                    <a:pt x="131657" y="6341"/>
                    <a:pt x="131762" y="6230"/>
                    <a:pt x="131811" y="6125"/>
                  </a:cubicBezTo>
                  <a:close/>
                  <a:moveTo>
                    <a:pt x="171027" y="6125"/>
                  </a:moveTo>
                  <a:cubicBezTo>
                    <a:pt x="171041" y="6317"/>
                    <a:pt x="171059" y="6509"/>
                    <a:pt x="171076" y="6701"/>
                  </a:cubicBezTo>
                  <a:lnTo>
                    <a:pt x="170905" y="6830"/>
                  </a:lnTo>
                  <a:cubicBezTo>
                    <a:pt x="170902" y="6704"/>
                    <a:pt x="170895" y="6579"/>
                    <a:pt x="170884" y="6460"/>
                  </a:cubicBezTo>
                  <a:cubicBezTo>
                    <a:pt x="170877" y="6341"/>
                    <a:pt x="170982" y="6230"/>
                    <a:pt x="171027" y="6125"/>
                  </a:cubicBezTo>
                  <a:close/>
                  <a:moveTo>
                    <a:pt x="210244" y="6125"/>
                  </a:moveTo>
                  <a:lnTo>
                    <a:pt x="210296" y="6701"/>
                  </a:lnTo>
                  <a:lnTo>
                    <a:pt x="210125" y="6830"/>
                  </a:lnTo>
                  <a:cubicBezTo>
                    <a:pt x="210122" y="6704"/>
                    <a:pt x="210115" y="6579"/>
                    <a:pt x="210104" y="6460"/>
                  </a:cubicBezTo>
                  <a:lnTo>
                    <a:pt x="210244" y="6125"/>
                  </a:lnTo>
                  <a:close/>
                  <a:moveTo>
                    <a:pt x="249537" y="6125"/>
                  </a:moveTo>
                  <a:cubicBezTo>
                    <a:pt x="249551" y="6317"/>
                    <a:pt x="249568" y="6509"/>
                    <a:pt x="249586" y="6701"/>
                  </a:cubicBezTo>
                  <a:lnTo>
                    <a:pt x="249415" y="6830"/>
                  </a:lnTo>
                  <a:cubicBezTo>
                    <a:pt x="249411" y="6704"/>
                    <a:pt x="249401" y="6579"/>
                    <a:pt x="249394" y="6460"/>
                  </a:cubicBezTo>
                  <a:cubicBezTo>
                    <a:pt x="249383" y="6341"/>
                    <a:pt x="249488" y="6230"/>
                    <a:pt x="249537" y="6125"/>
                  </a:cubicBezTo>
                  <a:close/>
                  <a:moveTo>
                    <a:pt x="64121" y="6648"/>
                  </a:moveTo>
                  <a:lnTo>
                    <a:pt x="64215" y="6882"/>
                  </a:lnTo>
                  <a:lnTo>
                    <a:pt x="64215" y="6882"/>
                  </a:lnTo>
                  <a:lnTo>
                    <a:pt x="64139" y="6823"/>
                  </a:lnTo>
                  <a:cubicBezTo>
                    <a:pt x="64132" y="6767"/>
                    <a:pt x="64128" y="6704"/>
                    <a:pt x="64121" y="6648"/>
                  </a:cubicBezTo>
                  <a:close/>
                  <a:moveTo>
                    <a:pt x="103338" y="6648"/>
                  </a:moveTo>
                  <a:lnTo>
                    <a:pt x="103338" y="6648"/>
                  </a:lnTo>
                  <a:cubicBezTo>
                    <a:pt x="103369" y="6722"/>
                    <a:pt x="103400" y="6802"/>
                    <a:pt x="103432" y="6882"/>
                  </a:cubicBezTo>
                  <a:lnTo>
                    <a:pt x="103432" y="6882"/>
                  </a:lnTo>
                  <a:lnTo>
                    <a:pt x="103355" y="6823"/>
                  </a:lnTo>
                  <a:cubicBezTo>
                    <a:pt x="103352" y="6767"/>
                    <a:pt x="103341" y="6704"/>
                    <a:pt x="103338" y="6648"/>
                  </a:cubicBezTo>
                  <a:close/>
                  <a:moveTo>
                    <a:pt x="142683" y="6648"/>
                  </a:moveTo>
                  <a:lnTo>
                    <a:pt x="142683" y="6648"/>
                  </a:lnTo>
                  <a:cubicBezTo>
                    <a:pt x="142715" y="6722"/>
                    <a:pt x="142742" y="6802"/>
                    <a:pt x="142777" y="6882"/>
                  </a:cubicBezTo>
                  <a:lnTo>
                    <a:pt x="142777" y="6882"/>
                  </a:lnTo>
                  <a:lnTo>
                    <a:pt x="142701" y="6823"/>
                  </a:lnTo>
                  <a:cubicBezTo>
                    <a:pt x="142694" y="6767"/>
                    <a:pt x="142690" y="6704"/>
                    <a:pt x="142683" y="6648"/>
                  </a:cubicBezTo>
                  <a:close/>
                  <a:moveTo>
                    <a:pt x="221116" y="6648"/>
                  </a:moveTo>
                  <a:lnTo>
                    <a:pt x="221116" y="6648"/>
                  </a:lnTo>
                  <a:cubicBezTo>
                    <a:pt x="221151" y="6722"/>
                    <a:pt x="221179" y="6802"/>
                    <a:pt x="221210" y="6882"/>
                  </a:cubicBezTo>
                  <a:lnTo>
                    <a:pt x="221210" y="6882"/>
                  </a:lnTo>
                  <a:lnTo>
                    <a:pt x="221137" y="6823"/>
                  </a:lnTo>
                  <a:cubicBezTo>
                    <a:pt x="221130" y="6767"/>
                    <a:pt x="221126" y="6704"/>
                    <a:pt x="221116" y="6648"/>
                  </a:cubicBezTo>
                  <a:close/>
                  <a:moveTo>
                    <a:pt x="260413" y="6648"/>
                  </a:moveTo>
                  <a:cubicBezTo>
                    <a:pt x="260437" y="6722"/>
                    <a:pt x="260468" y="6802"/>
                    <a:pt x="260503" y="6882"/>
                  </a:cubicBezTo>
                  <a:lnTo>
                    <a:pt x="260503" y="6882"/>
                  </a:lnTo>
                  <a:lnTo>
                    <a:pt x="260430" y="6823"/>
                  </a:lnTo>
                  <a:cubicBezTo>
                    <a:pt x="260420" y="6767"/>
                    <a:pt x="260416" y="6704"/>
                    <a:pt x="260413" y="6648"/>
                  </a:cubicBezTo>
                  <a:close/>
                  <a:moveTo>
                    <a:pt x="24905" y="6648"/>
                  </a:moveTo>
                  <a:lnTo>
                    <a:pt x="24905" y="6648"/>
                  </a:lnTo>
                  <a:cubicBezTo>
                    <a:pt x="24933" y="6722"/>
                    <a:pt x="24968" y="6798"/>
                    <a:pt x="24996" y="6882"/>
                  </a:cubicBezTo>
                  <a:lnTo>
                    <a:pt x="24922" y="6823"/>
                  </a:lnTo>
                  <a:cubicBezTo>
                    <a:pt x="24915" y="6767"/>
                    <a:pt x="24908" y="6704"/>
                    <a:pt x="24905" y="6648"/>
                  </a:cubicBezTo>
                  <a:close/>
                  <a:moveTo>
                    <a:pt x="181900" y="6648"/>
                  </a:moveTo>
                  <a:lnTo>
                    <a:pt x="181994" y="6882"/>
                  </a:lnTo>
                  <a:lnTo>
                    <a:pt x="181917" y="6823"/>
                  </a:lnTo>
                  <a:cubicBezTo>
                    <a:pt x="181914" y="6767"/>
                    <a:pt x="181907" y="6704"/>
                    <a:pt x="181900" y="6648"/>
                  </a:cubicBezTo>
                  <a:close/>
                  <a:moveTo>
                    <a:pt x="32408" y="5738"/>
                  </a:moveTo>
                  <a:cubicBezTo>
                    <a:pt x="32397" y="6055"/>
                    <a:pt x="32373" y="6460"/>
                    <a:pt x="32352" y="6913"/>
                  </a:cubicBezTo>
                  <a:lnTo>
                    <a:pt x="32327" y="6913"/>
                  </a:lnTo>
                  <a:lnTo>
                    <a:pt x="32348" y="6941"/>
                  </a:lnTo>
                  <a:cubicBezTo>
                    <a:pt x="32348" y="6962"/>
                    <a:pt x="32345" y="6987"/>
                    <a:pt x="32345" y="7008"/>
                  </a:cubicBezTo>
                  <a:cubicBezTo>
                    <a:pt x="32265" y="6844"/>
                    <a:pt x="32181" y="6687"/>
                    <a:pt x="32094" y="6530"/>
                  </a:cubicBezTo>
                  <a:cubicBezTo>
                    <a:pt x="32094" y="6505"/>
                    <a:pt x="32094" y="6481"/>
                    <a:pt x="32090" y="6457"/>
                  </a:cubicBezTo>
                  <a:cubicBezTo>
                    <a:pt x="32205" y="6191"/>
                    <a:pt x="32310" y="5951"/>
                    <a:pt x="32408" y="5738"/>
                  </a:cubicBezTo>
                  <a:close/>
                  <a:moveTo>
                    <a:pt x="71624" y="5734"/>
                  </a:moveTo>
                  <a:cubicBezTo>
                    <a:pt x="71610" y="6055"/>
                    <a:pt x="71593" y="6460"/>
                    <a:pt x="71568" y="6913"/>
                  </a:cubicBezTo>
                  <a:lnTo>
                    <a:pt x="71544" y="6913"/>
                  </a:lnTo>
                  <a:lnTo>
                    <a:pt x="71568" y="6938"/>
                  </a:lnTo>
                  <a:cubicBezTo>
                    <a:pt x="71568" y="6962"/>
                    <a:pt x="71561" y="6983"/>
                    <a:pt x="71561" y="7008"/>
                  </a:cubicBezTo>
                  <a:cubicBezTo>
                    <a:pt x="71485" y="6844"/>
                    <a:pt x="71401" y="6687"/>
                    <a:pt x="71314" y="6530"/>
                  </a:cubicBezTo>
                  <a:cubicBezTo>
                    <a:pt x="71314" y="6509"/>
                    <a:pt x="71310" y="6481"/>
                    <a:pt x="71310" y="6457"/>
                  </a:cubicBezTo>
                  <a:cubicBezTo>
                    <a:pt x="71422" y="6191"/>
                    <a:pt x="71526" y="5951"/>
                    <a:pt x="71624" y="5734"/>
                  </a:cubicBezTo>
                  <a:close/>
                  <a:moveTo>
                    <a:pt x="110841" y="5734"/>
                  </a:moveTo>
                  <a:lnTo>
                    <a:pt x="110841" y="5734"/>
                  </a:lnTo>
                  <a:cubicBezTo>
                    <a:pt x="110830" y="6055"/>
                    <a:pt x="110813" y="6460"/>
                    <a:pt x="110785" y="6913"/>
                  </a:cubicBezTo>
                  <a:lnTo>
                    <a:pt x="110760" y="6913"/>
                  </a:lnTo>
                  <a:lnTo>
                    <a:pt x="110785" y="6938"/>
                  </a:lnTo>
                  <a:cubicBezTo>
                    <a:pt x="110781" y="6962"/>
                    <a:pt x="110781" y="6987"/>
                    <a:pt x="110781" y="7008"/>
                  </a:cubicBezTo>
                  <a:cubicBezTo>
                    <a:pt x="110698" y="6844"/>
                    <a:pt x="110614" y="6687"/>
                    <a:pt x="110534" y="6530"/>
                  </a:cubicBezTo>
                  <a:cubicBezTo>
                    <a:pt x="110530" y="6505"/>
                    <a:pt x="110527" y="6481"/>
                    <a:pt x="110530" y="6457"/>
                  </a:cubicBezTo>
                  <a:cubicBezTo>
                    <a:pt x="110642" y="6191"/>
                    <a:pt x="110746" y="5947"/>
                    <a:pt x="110841" y="5734"/>
                  </a:cubicBezTo>
                  <a:close/>
                  <a:moveTo>
                    <a:pt x="150186" y="5734"/>
                  </a:moveTo>
                  <a:lnTo>
                    <a:pt x="150186" y="5734"/>
                  </a:lnTo>
                  <a:cubicBezTo>
                    <a:pt x="150176" y="6055"/>
                    <a:pt x="150151" y="6460"/>
                    <a:pt x="150130" y="6913"/>
                  </a:cubicBezTo>
                  <a:lnTo>
                    <a:pt x="150106" y="6913"/>
                  </a:lnTo>
                  <a:lnTo>
                    <a:pt x="150127" y="6938"/>
                  </a:lnTo>
                  <a:cubicBezTo>
                    <a:pt x="150127" y="6962"/>
                    <a:pt x="150127" y="6987"/>
                    <a:pt x="150123" y="7008"/>
                  </a:cubicBezTo>
                  <a:cubicBezTo>
                    <a:pt x="150043" y="6844"/>
                    <a:pt x="149959" y="6687"/>
                    <a:pt x="149879" y="6530"/>
                  </a:cubicBezTo>
                  <a:cubicBezTo>
                    <a:pt x="149872" y="6509"/>
                    <a:pt x="149872" y="6481"/>
                    <a:pt x="149869" y="6457"/>
                  </a:cubicBezTo>
                  <a:cubicBezTo>
                    <a:pt x="149984" y="6191"/>
                    <a:pt x="150092" y="5951"/>
                    <a:pt x="150186" y="5734"/>
                  </a:cubicBezTo>
                  <a:close/>
                  <a:moveTo>
                    <a:pt x="189402" y="5738"/>
                  </a:moveTo>
                  <a:lnTo>
                    <a:pt x="189402" y="5738"/>
                  </a:lnTo>
                  <a:cubicBezTo>
                    <a:pt x="189388" y="6055"/>
                    <a:pt x="189371" y="6460"/>
                    <a:pt x="189347" y="6913"/>
                  </a:cubicBezTo>
                  <a:lnTo>
                    <a:pt x="189326" y="6913"/>
                  </a:lnTo>
                  <a:lnTo>
                    <a:pt x="189347" y="6941"/>
                  </a:lnTo>
                  <a:cubicBezTo>
                    <a:pt x="189347" y="6962"/>
                    <a:pt x="189340" y="6983"/>
                    <a:pt x="189340" y="7008"/>
                  </a:cubicBezTo>
                  <a:cubicBezTo>
                    <a:pt x="189263" y="6844"/>
                    <a:pt x="189179" y="6687"/>
                    <a:pt x="189092" y="6530"/>
                  </a:cubicBezTo>
                  <a:cubicBezTo>
                    <a:pt x="189092" y="6505"/>
                    <a:pt x="189092" y="6481"/>
                    <a:pt x="189089" y="6457"/>
                  </a:cubicBezTo>
                  <a:cubicBezTo>
                    <a:pt x="189200" y="6191"/>
                    <a:pt x="189308" y="5951"/>
                    <a:pt x="189402" y="5738"/>
                  </a:cubicBezTo>
                  <a:close/>
                  <a:moveTo>
                    <a:pt x="228622" y="5734"/>
                  </a:moveTo>
                  <a:lnTo>
                    <a:pt x="228622" y="5734"/>
                  </a:lnTo>
                  <a:cubicBezTo>
                    <a:pt x="228608" y="6055"/>
                    <a:pt x="228591" y="6460"/>
                    <a:pt x="228563" y="6913"/>
                  </a:cubicBezTo>
                  <a:lnTo>
                    <a:pt x="228539" y="6913"/>
                  </a:lnTo>
                  <a:lnTo>
                    <a:pt x="228563" y="6938"/>
                  </a:lnTo>
                  <a:cubicBezTo>
                    <a:pt x="228560" y="6962"/>
                    <a:pt x="228560" y="6987"/>
                    <a:pt x="228560" y="7008"/>
                  </a:cubicBezTo>
                  <a:cubicBezTo>
                    <a:pt x="228483" y="6844"/>
                    <a:pt x="228399" y="6687"/>
                    <a:pt x="228312" y="6530"/>
                  </a:cubicBezTo>
                  <a:cubicBezTo>
                    <a:pt x="228312" y="6509"/>
                    <a:pt x="228308" y="6481"/>
                    <a:pt x="228308" y="6457"/>
                  </a:cubicBezTo>
                  <a:cubicBezTo>
                    <a:pt x="228420" y="6191"/>
                    <a:pt x="228525" y="5951"/>
                    <a:pt x="228622" y="5734"/>
                  </a:cubicBezTo>
                  <a:close/>
                  <a:moveTo>
                    <a:pt x="267915" y="5738"/>
                  </a:moveTo>
                  <a:cubicBezTo>
                    <a:pt x="267898" y="6055"/>
                    <a:pt x="267881" y="6460"/>
                    <a:pt x="267853" y="6913"/>
                  </a:cubicBezTo>
                  <a:lnTo>
                    <a:pt x="267832" y="6913"/>
                  </a:lnTo>
                  <a:lnTo>
                    <a:pt x="267853" y="6941"/>
                  </a:lnTo>
                  <a:cubicBezTo>
                    <a:pt x="267853" y="6962"/>
                    <a:pt x="267853" y="6987"/>
                    <a:pt x="267849" y="7008"/>
                  </a:cubicBezTo>
                  <a:cubicBezTo>
                    <a:pt x="267769" y="6844"/>
                    <a:pt x="267689" y="6687"/>
                    <a:pt x="267602" y="6530"/>
                  </a:cubicBezTo>
                  <a:cubicBezTo>
                    <a:pt x="267602" y="6505"/>
                    <a:pt x="267602" y="6481"/>
                    <a:pt x="267595" y="6457"/>
                  </a:cubicBezTo>
                  <a:cubicBezTo>
                    <a:pt x="267710" y="6191"/>
                    <a:pt x="267814" y="5947"/>
                    <a:pt x="267915" y="5738"/>
                  </a:cubicBezTo>
                  <a:close/>
                  <a:moveTo>
                    <a:pt x="34787" y="7015"/>
                  </a:moveTo>
                  <a:cubicBezTo>
                    <a:pt x="34794" y="7056"/>
                    <a:pt x="34797" y="7105"/>
                    <a:pt x="34804" y="7147"/>
                  </a:cubicBezTo>
                  <a:cubicBezTo>
                    <a:pt x="34797" y="7168"/>
                    <a:pt x="34794" y="7186"/>
                    <a:pt x="34787" y="7199"/>
                  </a:cubicBezTo>
                  <a:cubicBezTo>
                    <a:pt x="34787" y="7140"/>
                    <a:pt x="34790" y="7074"/>
                    <a:pt x="34787" y="7015"/>
                  </a:cubicBezTo>
                  <a:close/>
                  <a:moveTo>
                    <a:pt x="74003" y="7015"/>
                  </a:moveTo>
                  <a:cubicBezTo>
                    <a:pt x="74010" y="7056"/>
                    <a:pt x="74017" y="7105"/>
                    <a:pt x="74020" y="7147"/>
                  </a:cubicBezTo>
                  <a:lnTo>
                    <a:pt x="74003" y="7199"/>
                  </a:lnTo>
                  <a:lnTo>
                    <a:pt x="74003" y="7015"/>
                  </a:lnTo>
                  <a:close/>
                  <a:moveTo>
                    <a:pt x="113223" y="7015"/>
                  </a:moveTo>
                  <a:cubicBezTo>
                    <a:pt x="113226" y="7056"/>
                    <a:pt x="113230" y="7105"/>
                    <a:pt x="113240" y="7147"/>
                  </a:cubicBezTo>
                  <a:cubicBezTo>
                    <a:pt x="113233" y="7165"/>
                    <a:pt x="113226" y="7182"/>
                    <a:pt x="113223" y="7199"/>
                  </a:cubicBezTo>
                  <a:lnTo>
                    <a:pt x="113223" y="7015"/>
                  </a:lnTo>
                  <a:close/>
                  <a:moveTo>
                    <a:pt x="152568" y="7015"/>
                  </a:moveTo>
                  <a:lnTo>
                    <a:pt x="152582" y="7147"/>
                  </a:lnTo>
                  <a:cubicBezTo>
                    <a:pt x="152579" y="7168"/>
                    <a:pt x="152572" y="7186"/>
                    <a:pt x="152565" y="7199"/>
                  </a:cubicBezTo>
                  <a:cubicBezTo>
                    <a:pt x="152565" y="7140"/>
                    <a:pt x="152568" y="7074"/>
                    <a:pt x="152568" y="7015"/>
                  </a:cubicBezTo>
                  <a:close/>
                  <a:moveTo>
                    <a:pt x="191781" y="7015"/>
                  </a:moveTo>
                  <a:cubicBezTo>
                    <a:pt x="191792" y="7056"/>
                    <a:pt x="191795" y="7105"/>
                    <a:pt x="191799" y="7147"/>
                  </a:cubicBezTo>
                  <a:cubicBezTo>
                    <a:pt x="191806" y="7192"/>
                    <a:pt x="191788" y="7182"/>
                    <a:pt x="191781" y="7199"/>
                  </a:cubicBezTo>
                  <a:lnTo>
                    <a:pt x="191781" y="7015"/>
                  </a:lnTo>
                  <a:close/>
                  <a:moveTo>
                    <a:pt x="231001" y="7015"/>
                  </a:moveTo>
                  <a:cubicBezTo>
                    <a:pt x="231008" y="7056"/>
                    <a:pt x="231015" y="7105"/>
                    <a:pt x="231019" y="7147"/>
                  </a:cubicBezTo>
                  <a:cubicBezTo>
                    <a:pt x="231012" y="7165"/>
                    <a:pt x="231005" y="7182"/>
                    <a:pt x="231001" y="7199"/>
                  </a:cubicBezTo>
                  <a:lnTo>
                    <a:pt x="231001" y="7015"/>
                  </a:lnTo>
                  <a:close/>
                  <a:moveTo>
                    <a:pt x="270291" y="7015"/>
                  </a:moveTo>
                  <a:cubicBezTo>
                    <a:pt x="270301" y="7056"/>
                    <a:pt x="270305" y="7105"/>
                    <a:pt x="270308" y="7151"/>
                  </a:cubicBezTo>
                  <a:lnTo>
                    <a:pt x="270291" y="7206"/>
                  </a:lnTo>
                  <a:lnTo>
                    <a:pt x="270291" y="7015"/>
                  </a:lnTo>
                  <a:close/>
                  <a:moveTo>
                    <a:pt x="28267" y="6655"/>
                  </a:moveTo>
                  <a:lnTo>
                    <a:pt x="28267" y="6655"/>
                  </a:lnTo>
                  <a:cubicBezTo>
                    <a:pt x="28212" y="6837"/>
                    <a:pt x="28163" y="7029"/>
                    <a:pt x="28114" y="7227"/>
                  </a:cubicBezTo>
                  <a:cubicBezTo>
                    <a:pt x="28110" y="7133"/>
                    <a:pt x="28103" y="7036"/>
                    <a:pt x="28096" y="6945"/>
                  </a:cubicBezTo>
                  <a:cubicBezTo>
                    <a:pt x="28145" y="6844"/>
                    <a:pt x="28205" y="6749"/>
                    <a:pt x="28267" y="6655"/>
                  </a:cubicBezTo>
                  <a:close/>
                  <a:moveTo>
                    <a:pt x="67480" y="6655"/>
                  </a:moveTo>
                  <a:cubicBezTo>
                    <a:pt x="67428" y="6833"/>
                    <a:pt x="67376" y="7025"/>
                    <a:pt x="67334" y="7227"/>
                  </a:cubicBezTo>
                  <a:cubicBezTo>
                    <a:pt x="67330" y="7130"/>
                    <a:pt x="67323" y="7036"/>
                    <a:pt x="67316" y="6945"/>
                  </a:cubicBezTo>
                  <a:cubicBezTo>
                    <a:pt x="67386" y="6809"/>
                    <a:pt x="67442" y="6718"/>
                    <a:pt x="67480" y="6655"/>
                  </a:cubicBezTo>
                  <a:close/>
                  <a:moveTo>
                    <a:pt x="106700" y="6655"/>
                  </a:moveTo>
                  <a:lnTo>
                    <a:pt x="106700" y="6655"/>
                  </a:lnTo>
                  <a:cubicBezTo>
                    <a:pt x="106648" y="6833"/>
                    <a:pt x="106596" y="7025"/>
                    <a:pt x="106554" y="7227"/>
                  </a:cubicBezTo>
                  <a:cubicBezTo>
                    <a:pt x="106547" y="7130"/>
                    <a:pt x="106540" y="7036"/>
                    <a:pt x="106536" y="6945"/>
                  </a:cubicBezTo>
                  <a:cubicBezTo>
                    <a:pt x="106582" y="6844"/>
                    <a:pt x="106637" y="6749"/>
                    <a:pt x="106700" y="6655"/>
                  </a:cubicBezTo>
                  <a:close/>
                  <a:moveTo>
                    <a:pt x="146046" y="6655"/>
                  </a:moveTo>
                  <a:lnTo>
                    <a:pt x="146046" y="6655"/>
                  </a:lnTo>
                  <a:cubicBezTo>
                    <a:pt x="145990" y="6833"/>
                    <a:pt x="145941" y="7025"/>
                    <a:pt x="145892" y="7227"/>
                  </a:cubicBezTo>
                  <a:cubicBezTo>
                    <a:pt x="145889" y="7126"/>
                    <a:pt x="145885" y="7036"/>
                    <a:pt x="145882" y="6945"/>
                  </a:cubicBezTo>
                  <a:cubicBezTo>
                    <a:pt x="145927" y="6844"/>
                    <a:pt x="145983" y="6746"/>
                    <a:pt x="146046" y="6655"/>
                  </a:cubicBezTo>
                  <a:close/>
                  <a:moveTo>
                    <a:pt x="185266" y="6659"/>
                  </a:moveTo>
                  <a:lnTo>
                    <a:pt x="185266" y="6659"/>
                  </a:lnTo>
                  <a:cubicBezTo>
                    <a:pt x="185206" y="6833"/>
                    <a:pt x="185161" y="7029"/>
                    <a:pt x="185112" y="7227"/>
                  </a:cubicBezTo>
                  <a:cubicBezTo>
                    <a:pt x="185109" y="7133"/>
                    <a:pt x="185102" y="7036"/>
                    <a:pt x="185095" y="6945"/>
                  </a:cubicBezTo>
                  <a:cubicBezTo>
                    <a:pt x="185143" y="6847"/>
                    <a:pt x="185203" y="6749"/>
                    <a:pt x="185266" y="6659"/>
                  </a:cubicBezTo>
                  <a:close/>
                  <a:moveTo>
                    <a:pt x="224478" y="6655"/>
                  </a:moveTo>
                  <a:cubicBezTo>
                    <a:pt x="224426" y="6833"/>
                    <a:pt x="224374" y="7025"/>
                    <a:pt x="224332" y="7227"/>
                  </a:cubicBezTo>
                  <a:cubicBezTo>
                    <a:pt x="224325" y="7130"/>
                    <a:pt x="224322" y="7036"/>
                    <a:pt x="224315" y="6945"/>
                  </a:cubicBezTo>
                  <a:cubicBezTo>
                    <a:pt x="224384" y="6809"/>
                    <a:pt x="224440" y="6718"/>
                    <a:pt x="224478" y="6655"/>
                  </a:cubicBezTo>
                  <a:close/>
                  <a:moveTo>
                    <a:pt x="263772" y="6655"/>
                  </a:moveTo>
                  <a:lnTo>
                    <a:pt x="263772" y="6655"/>
                  </a:lnTo>
                  <a:cubicBezTo>
                    <a:pt x="263716" y="6833"/>
                    <a:pt x="263667" y="7029"/>
                    <a:pt x="263618" y="7227"/>
                  </a:cubicBezTo>
                  <a:cubicBezTo>
                    <a:pt x="263615" y="7133"/>
                    <a:pt x="263611" y="7036"/>
                    <a:pt x="263601" y="6945"/>
                  </a:cubicBezTo>
                  <a:cubicBezTo>
                    <a:pt x="263653" y="6844"/>
                    <a:pt x="263709" y="6749"/>
                    <a:pt x="263772" y="6655"/>
                  </a:cubicBezTo>
                  <a:close/>
                  <a:moveTo>
                    <a:pt x="24692" y="3994"/>
                  </a:moveTo>
                  <a:lnTo>
                    <a:pt x="24692" y="3994"/>
                  </a:lnTo>
                  <a:cubicBezTo>
                    <a:pt x="24996" y="4831"/>
                    <a:pt x="25309" y="5783"/>
                    <a:pt x="25606" y="6847"/>
                  </a:cubicBezTo>
                  <a:cubicBezTo>
                    <a:pt x="25585" y="7018"/>
                    <a:pt x="25564" y="7186"/>
                    <a:pt x="25540" y="7346"/>
                  </a:cubicBezTo>
                  <a:cubicBezTo>
                    <a:pt x="25341" y="6966"/>
                    <a:pt x="25118" y="6603"/>
                    <a:pt x="24866" y="6254"/>
                  </a:cubicBezTo>
                  <a:cubicBezTo>
                    <a:pt x="24797" y="5511"/>
                    <a:pt x="24741" y="4730"/>
                    <a:pt x="24692" y="3994"/>
                  </a:cubicBezTo>
                  <a:close/>
                  <a:moveTo>
                    <a:pt x="63912" y="3990"/>
                  </a:moveTo>
                  <a:cubicBezTo>
                    <a:pt x="64215" y="4831"/>
                    <a:pt x="64529" y="5790"/>
                    <a:pt x="64826" y="6847"/>
                  </a:cubicBezTo>
                  <a:cubicBezTo>
                    <a:pt x="64798" y="7018"/>
                    <a:pt x="64777" y="7186"/>
                    <a:pt x="64760" y="7346"/>
                  </a:cubicBezTo>
                  <a:cubicBezTo>
                    <a:pt x="64561" y="6966"/>
                    <a:pt x="64334" y="6603"/>
                    <a:pt x="64086" y="6254"/>
                  </a:cubicBezTo>
                  <a:cubicBezTo>
                    <a:pt x="64017" y="5508"/>
                    <a:pt x="63957" y="4730"/>
                    <a:pt x="63912" y="3990"/>
                  </a:cubicBezTo>
                  <a:close/>
                  <a:moveTo>
                    <a:pt x="142474" y="3990"/>
                  </a:moveTo>
                  <a:lnTo>
                    <a:pt x="142474" y="3990"/>
                  </a:lnTo>
                  <a:cubicBezTo>
                    <a:pt x="142777" y="4831"/>
                    <a:pt x="143091" y="5790"/>
                    <a:pt x="143388" y="6847"/>
                  </a:cubicBezTo>
                  <a:cubicBezTo>
                    <a:pt x="143367" y="7018"/>
                    <a:pt x="143342" y="7186"/>
                    <a:pt x="143321" y="7346"/>
                  </a:cubicBezTo>
                  <a:cubicBezTo>
                    <a:pt x="143123" y="6966"/>
                    <a:pt x="142896" y="6603"/>
                    <a:pt x="142645" y="6254"/>
                  </a:cubicBezTo>
                  <a:cubicBezTo>
                    <a:pt x="142579" y="5508"/>
                    <a:pt x="142519" y="4730"/>
                    <a:pt x="142474" y="3990"/>
                  </a:cubicBezTo>
                  <a:close/>
                  <a:moveTo>
                    <a:pt x="181690" y="3994"/>
                  </a:moveTo>
                  <a:cubicBezTo>
                    <a:pt x="181994" y="4831"/>
                    <a:pt x="182308" y="5783"/>
                    <a:pt x="182604" y="6847"/>
                  </a:cubicBezTo>
                  <a:cubicBezTo>
                    <a:pt x="182583" y="7018"/>
                    <a:pt x="182562" y="7186"/>
                    <a:pt x="182538" y="7346"/>
                  </a:cubicBezTo>
                  <a:cubicBezTo>
                    <a:pt x="182339" y="6966"/>
                    <a:pt x="182112" y="6603"/>
                    <a:pt x="181865" y="6254"/>
                  </a:cubicBezTo>
                  <a:cubicBezTo>
                    <a:pt x="181795" y="5511"/>
                    <a:pt x="181739" y="4730"/>
                    <a:pt x="181690" y="3994"/>
                  </a:cubicBezTo>
                  <a:close/>
                  <a:moveTo>
                    <a:pt x="220907" y="3990"/>
                  </a:moveTo>
                  <a:lnTo>
                    <a:pt x="220907" y="3990"/>
                  </a:lnTo>
                  <a:cubicBezTo>
                    <a:pt x="221214" y="4831"/>
                    <a:pt x="221528" y="5783"/>
                    <a:pt x="221824" y="6847"/>
                  </a:cubicBezTo>
                  <a:cubicBezTo>
                    <a:pt x="221796" y="7018"/>
                    <a:pt x="221775" y="7186"/>
                    <a:pt x="221758" y="7346"/>
                  </a:cubicBezTo>
                  <a:cubicBezTo>
                    <a:pt x="221559" y="6966"/>
                    <a:pt x="221332" y="6603"/>
                    <a:pt x="221081" y="6254"/>
                  </a:cubicBezTo>
                  <a:cubicBezTo>
                    <a:pt x="221011" y="5508"/>
                    <a:pt x="220956" y="4730"/>
                    <a:pt x="220907" y="3990"/>
                  </a:cubicBezTo>
                  <a:close/>
                  <a:moveTo>
                    <a:pt x="260196" y="3994"/>
                  </a:moveTo>
                  <a:lnTo>
                    <a:pt x="260196" y="3994"/>
                  </a:lnTo>
                  <a:cubicBezTo>
                    <a:pt x="260503" y="4831"/>
                    <a:pt x="260817" y="5783"/>
                    <a:pt x="261114" y="6847"/>
                  </a:cubicBezTo>
                  <a:cubicBezTo>
                    <a:pt x="261093" y="7018"/>
                    <a:pt x="261072" y="7186"/>
                    <a:pt x="261047" y="7346"/>
                  </a:cubicBezTo>
                  <a:cubicBezTo>
                    <a:pt x="260849" y="6966"/>
                    <a:pt x="260622" y="6603"/>
                    <a:pt x="260371" y="6254"/>
                  </a:cubicBezTo>
                  <a:cubicBezTo>
                    <a:pt x="260301" y="5511"/>
                    <a:pt x="260245" y="4730"/>
                    <a:pt x="260196" y="3994"/>
                  </a:cubicBezTo>
                  <a:close/>
                  <a:moveTo>
                    <a:pt x="103128" y="3990"/>
                  </a:moveTo>
                  <a:cubicBezTo>
                    <a:pt x="103435" y="4831"/>
                    <a:pt x="103749" y="5783"/>
                    <a:pt x="104046" y="6847"/>
                  </a:cubicBezTo>
                  <a:cubicBezTo>
                    <a:pt x="104018" y="7018"/>
                    <a:pt x="103997" y="7182"/>
                    <a:pt x="103976" y="7349"/>
                  </a:cubicBezTo>
                  <a:cubicBezTo>
                    <a:pt x="103777" y="6969"/>
                    <a:pt x="103554" y="6603"/>
                    <a:pt x="103303" y="6254"/>
                  </a:cubicBezTo>
                  <a:cubicBezTo>
                    <a:pt x="103233" y="5515"/>
                    <a:pt x="103177" y="4733"/>
                    <a:pt x="103128" y="3990"/>
                  </a:cubicBezTo>
                  <a:close/>
                  <a:moveTo>
                    <a:pt x="206037" y="7370"/>
                  </a:moveTo>
                  <a:lnTo>
                    <a:pt x="206039" y="7372"/>
                  </a:lnTo>
                  <a:lnTo>
                    <a:pt x="206039" y="7372"/>
                  </a:lnTo>
                  <a:cubicBezTo>
                    <a:pt x="206038" y="7372"/>
                    <a:pt x="206038" y="7371"/>
                    <a:pt x="206037" y="7370"/>
                  </a:cubicBezTo>
                  <a:close/>
                  <a:moveTo>
                    <a:pt x="83337" y="7360"/>
                  </a:moveTo>
                  <a:lnTo>
                    <a:pt x="83337" y="7360"/>
                  </a:lnTo>
                  <a:cubicBezTo>
                    <a:pt x="83342" y="7365"/>
                    <a:pt x="83348" y="7371"/>
                    <a:pt x="83353" y="7376"/>
                  </a:cubicBezTo>
                  <a:lnTo>
                    <a:pt x="83353" y="7376"/>
                  </a:lnTo>
                  <a:cubicBezTo>
                    <a:pt x="83347" y="7369"/>
                    <a:pt x="83341" y="7364"/>
                    <a:pt x="83337" y="7360"/>
                  </a:cubicBezTo>
                  <a:close/>
                  <a:moveTo>
                    <a:pt x="161902" y="7367"/>
                  </a:moveTo>
                  <a:lnTo>
                    <a:pt x="161902" y="7367"/>
                  </a:lnTo>
                  <a:cubicBezTo>
                    <a:pt x="161906" y="7371"/>
                    <a:pt x="161910" y="7375"/>
                    <a:pt x="161914" y="7379"/>
                  </a:cubicBezTo>
                  <a:lnTo>
                    <a:pt x="161914" y="7379"/>
                  </a:lnTo>
                  <a:cubicBezTo>
                    <a:pt x="161910" y="7374"/>
                    <a:pt x="161906" y="7370"/>
                    <a:pt x="161902" y="7367"/>
                  </a:cubicBezTo>
                  <a:close/>
                  <a:moveTo>
                    <a:pt x="201112" y="7370"/>
                  </a:moveTo>
                  <a:lnTo>
                    <a:pt x="201112" y="7370"/>
                  </a:lnTo>
                  <a:cubicBezTo>
                    <a:pt x="201115" y="7374"/>
                    <a:pt x="201118" y="7377"/>
                    <a:pt x="201121" y="7380"/>
                  </a:cubicBezTo>
                  <a:lnTo>
                    <a:pt x="201121" y="7380"/>
                  </a:lnTo>
                  <a:cubicBezTo>
                    <a:pt x="201118" y="7376"/>
                    <a:pt x="201115" y="7373"/>
                    <a:pt x="201112" y="7370"/>
                  </a:cubicBezTo>
                  <a:close/>
                  <a:moveTo>
                    <a:pt x="166821" y="7367"/>
                  </a:moveTo>
                  <a:cubicBezTo>
                    <a:pt x="166824" y="7371"/>
                    <a:pt x="166828" y="7375"/>
                    <a:pt x="166832" y="7380"/>
                  </a:cubicBezTo>
                  <a:lnTo>
                    <a:pt x="166832" y="7380"/>
                  </a:lnTo>
                  <a:cubicBezTo>
                    <a:pt x="166829" y="7376"/>
                    <a:pt x="166825" y="7371"/>
                    <a:pt x="166821" y="7367"/>
                  </a:cubicBezTo>
                  <a:close/>
                  <a:moveTo>
                    <a:pt x="122683" y="7363"/>
                  </a:moveTo>
                  <a:lnTo>
                    <a:pt x="122683" y="7363"/>
                  </a:lnTo>
                  <a:cubicBezTo>
                    <a:pt x="122688" y="7369"/>
                    <a:pt x="122694" y="7375"/>
                    <a:pt x="122699" y="7380"/>
                  </a:cubicBezTo>
                  <a:lnTo>
                    <a:pt x="122699" y="7380"/>
                  </a:lnTo>
                  <a:cubicBezTo>
                    <a:pt x="122693" y="7373"/>
                    <a:pt x="122687" y="7367"/>
                    <a:pt x="122683" y="7363"/>
                  </a:cubicBezTo>
                  <a:close/>
                  <a:moveTo>
                    <a:pt x="4901" y="7377"/>
                  </a:moveTo>
                  <a:lnTo>
                    <a:pt x="4901" y="7377"/>
                  </a:lnTo>
                  <a:cubicBezTo>
                    <a:pt x="4903" y="7380"/>
                    <a:pt x="4905" y="7382"/>
                    <a:pt x="4907" y="7384"/>
                  </a:cubicBezTo>
                  <a:lnTo>
                    <a:pt x="4907" y="7384"/>
                  </a:lnTo>
                  <a:cubicBezTo>
                    <a:pt x="4905" y="7381"/>
                    <a:pt x="4903" y="7379"/>
                    <a:pt x="4901" y="7377"/>
                  </a:cubicBezTo>
                  <a:close/>
                  <a:moveTo>
                    <a:pt x="44117" y="7377"/>
                  </a:moveTo>
                  <a:cubicBezTo>
                    <a:pt x="44120" y="7380"/>
                    <a:pt x="44122" y="7382"/>
                    <a:pt x="44124" y="7385"/>
                  </a:cubicBezTo>
                  <a:lnTo>
                    <a:pt x="44124" y="7385"/>
                  </a:lnTo>
                  <a:cubicBezTo>
                    <a:pt x="44122" y="7382"/>
                    <a:pt x="44119" y="7379"/>
                    <a:pt x="44117" y="7377"/>
                  </a:cubicBezTo>
                  <a:close/>
                  <a:moveTo>
                    <a:pt x="49039" y="7377"/>
                  </a:moveTo>
                  <a:cubicBezTo>
                    <a:pt x="49041" y="7380"/>
                    <a:pt x="49043" y="7383"/>
                    <a:pt x="49046" y="7386"/>
                  </a:cubicBezTo>
                  <a:lnTo>
                    <a:pt x="49046" y="7386"/>
                  </a:lnTo>
                  <a:cubicBezTo>
                    <a:pt x="49044" y="7383"/>
                    <a:pt x="49041" y="7380"/>
                    <a:pt x="49039" y="7377"/>
                  </a:cubicBezTo>
                  <a:close/>
                  <a:moveTo>
                    <a:pt x="9819" y="7377"/>
                  </a:moveTo>
                  <a:lnTo>
                    <a:pt x="9819" y="7377"/>
                  </a:lnTo>
                  <a:cubicBezTo>
                    <a:pt x="9821" y="7380"/>
                    <a:pt x="9823" y="7383"/>
                    <a:pt x="9826" y="7386"/>
                  </a:cubicBezTo>
                  <a:lnTo>
                    <a:pt x="9826" y="7386"/>
                  </a:lnTo>
                  <a:cubicBezTo>
                    <a:pt x="9824" y="7383"/>
                    <a:pt x="9821" y="7380"/>
                    <a:pt x="9819" y="7377"/>
                  </a:cubicBezTo>
                  <a:close/>
                  <a:moveTo>
                    <a:pt x="18169" y="6725"/>
                  </a:moveTo>
                  <a:cubicBezTo>
                    <a:pt x="18208" y="6889"/>
                    <a:pt x="18253" y="7084"/>
                    <a:pt x="18291" y="7311"/>
                  </a:cubicBezTo>
                  <a:lnTo>
                    <a:pt x="18211" y="7388"/>
                  </a:lnTo>
                  <a:cubicBezTo>
                    <a:pt x="18208" y="7154"/>
                    <a:pt x="18190" y="6931"/>
                    <a:pt x="18169" y="6725"/>
                  </a:cubicBezTo>
                  <a:close/>
                  <a:moveTo>
                    <a:pt x="57382" y="6725"/>
                  </a:moveTo>
                  <a:lnTo>
                    <a:pt x="57382" y="6725"/>
                  </a:lnTo>
                  <a:cubicBezTo>
                    <a:pt x="57428" y="6889"/>
                    <a:pt x="57470" y="7084"/>
                    <a:pt x="57511" y="7311"/>
                  </a:cubicBezTo>
                  <a:lnTo>
                    <a:pt x="57431" y="7388"/>
                  </a:lnTo>
                  <a:cubicBezTo>
                    <a:pt x="57424" y="7154"/>
                    <a:pt x="57410" y="6931"/>
                    <a:pt x="57382" y="6725"/>
                  </a:cubicBezTo>
                  <a:close/>
                  <a:moveTo>
                    <a:pt x="96602" y="6725"/>
                  </a:moveTo>
                  <a:cubicBezTo>
                    <a:pt x="96648" y="6889"/>
                    <a:pt x="96689" y="7084"/>
                    <a:pt x="96728" y="7311"/>
                  </a:cubicBezTo>
                  <a:lnTo>
                    <a:pt x="96651" y="7388"/>
                  </a:lnTo>
                  <a:cubicBezTo>
                    <a:pt x="96641" y="7154"/>
                    <a:pt x="96623" y="6931"/>
                    <a:pt x="96602" y="6725"/>
                  </a:cubicBezTo>
                  <a:close/>
                  <a:moveTo>
                    <a:pt x="135948" y="6725"/>
                  </a:moveTo>
                  <a:lnTo>
                    <a:pt x="135948" y="6725"/>
                  </a:lnTo>
                  <a:cubicBezTo>
                    <a:pt x="135993" y="6889"/>
                    <a:pt x="136031" y="7084"/>
                    <a:pt x="136070" y="7311"/>
                  </a:cubicBezTo>
                  <a:lnTo>
                    <a:pt x="135997" y="7388"/>
                  </a:lnTo>
                  <a:cubicBezTo>
                    <a:pt x="135986" y="7154"/>
                    <a:pt x="135969" y="6931"/>
                    <a:pt x="135948" y="6725"/>
                  </a:cubicBezTo>
                  <a:close/>
                  <a:moveTo>
                    <a:pt x="175168" y="6725"/>
                  </a:moveTo>
                  <a:cubicBezTo>
                    <a:pt x="175206" y="6889"/>
                    <a:pt x="175251" y="7084"/>
                    <a:pt x="175290" y="7311"/>
                  </a:cubicBezTo>
                  <a:lnTo>
                    <a:pt x="175209" y="7388"/>
                  </a:lnTo>
                  <a:cubicBezTo>
                    <a:pt x="175202" y="7154"/>
                    <a:pt x="175189" y="6931"/>
                    <a:pt x="175168" y="6725"/>
                  </a:cubicBezTo>
                  <a:close/>
                  <a:moveTo>
                    <a:pt x="214381" y="6725"/>
                  </a:moveTo>
                  <a:cubicBezTo>
                    <a:pt x="214426" y="6889"/>
                    <a:pt x="214468" y="7084"/>
                    <a:pt x="214506" y="7311"/>
                  </a:cubicBezTo>
                  <a:lnTo>
                    <a:pt x="214429" y="7388"/>
                  </a:lnTo>
                  <a:cubicBezTo>
                    <a:pt x="214419" y="7154"/>
                    <a:pt x="214408" y="6931"/>
                    <a:pt x="214381" y="6725"/>
                  </a:cubicBezTo>
                  <a:close/>
                  <a:moveTo>
                    <a:pt x="253674" y="6725"/>
                  </a:moveTo>
                  <a:lnTo>
                    <a:pt x="253674" y="6725"/>
                  </a:lnTo>
                  <a:cubicBezTo>
                    <a:pt x="253716" y="6893"/>
                    <a:pt x="253757" y="7084"/>
                    <a:pt x="253796" y="7311"/>
                  </a:cubicBezTo>
                  <a:lnTo>
                    <a:pt x="253719" y="7388"/>
                  </a:lnTo>
                  <a:cubicBezTo>
                    <a:pt x="253712" y="7154"/>
                    <a:pt x="253695" y="6934"/>
                    <a:pt x="253674" y="6725"/>
                  </a:cubicBezTo>
                  <a:close/>
                  <a:moveTo>
                    <a:pt x="33947" y="7373"/>
                  </a:moveTo>
                  <a:lnTo>
                    <a:pt x="33947" y="7373"/>
                  </a:lnTo>
                  <a:cubicBezTo>
                    <a:pt x="33947" y="7373"/>
                    <a:pt x="33945" y="7374"/>
                    <a:pt x="33942" y="7377"/>
                  </a:cubicBezTo>
                  <a:cubicBezTo>
                    <a:pt x="33939" y="7381"/>
                    <a:pt x="33935" y="7385"/>
                    <a:pt x="33930" y="7391"/>
                  </a:cubicBezTo>
                  <a:lnTo>
                    <a:pt x="33930" y="7391"/>
                  </a:lnTo>
                  <a:cubicBezTo>
                    <a:pt x="33941" y="7379"/>
                    <a:pt x="33947" y="7373"/>
                    <a:pt x="33947" y="7373"/>
                  </a:cubicBezTo>
                  <a:close/>
                  <a:moveTo>
                    <a:pt x="240405" y="7377"/>
                  </a:moveTo>
                  <a:cubicBezTo>
                    <a:pt x="240409" y="7382"/>
                    <a:pt x="240413" y="7386"/>
                    <a:pt x="240418" y="7391"/>
                  </a:cubicBezTo>
                  <a:lnTo>
                    <a:pt x="240418" y="7391"/>
                  </a:lnTo>
                  <a:cubicBezTo>
                    <a:pt x="240413" y="7385"/>
                    <a:pt x="240409" y="7381"/>
                    <a:pt x="240405" y="7377"/>
                  </a:cubicBezTo>
                  <a:close/>
                  <a:moveTo>
                    <a:pt x="245323" y="7377"/>
                  </a:moveTo>
                  <a:lnTo>
                    <a:pt x="245356" y="7413"/>
                  </a:lnTo>
                  <a:lnTo>
                    <a:pt x="245356" y="7413"/>
                  </a:lnTo>
                  <a:cubicBezTo>
                    <a:pt x="245347" y="7399"/>
                    <a:pt x="245335" y="7387"/>
                    <a:pt x="245323" y="7377"/>
                  </a:cubicBezTo>
                  <a:close/>
                  <a:moveTo>
                    <a:pt x="53315" y="6865"/>
                  </a:moveTo>
                  <a:lnTo>
                    <a:pt x="53381" y="7489"/>
                  </a:lnTo>
                  <a:lnTo>
                    <a:pt x="53381" y="7489"/>
                  </a:lnTo>
                  <a:lnTo>
                    <a:pt x="53238" y="7280"/>
                  </a:lnTo>
                  <a:lnTo>
                    <a:pt x="53141" y="7144"/>
                  </a:lnTo>
                  <a:cubicBezTo>
                    <a:pt x="53141" y="7119"/>
                    <a:pt x="53141" y="7095"/>
                    <a:pt x="53137" y="7070"/>
                  </a:cubicBezTo>
                  <a:cubicBezTo>
                    <a:pt x="53197" y="6997"/>
                    <a:pt x="53256" y="6931"/>
                    <a:pt x="53315" y="6865"/>
                  </a:cubicBezTo>
                  <a:close/>
                  <a:moveTo>
                    <a:pt x="92535" y="6865"/>
                  </a:moveTo>
                  <a:cubicBezTo>
                    <a:pt x="92553" y="7074"/>
                    <a:pt x="92573" y="7283"/>
                    <a:pt x="92594" y="7489"/>
                  </a:cubicBezTo>
                  <a:lnTo>
                    <a:pt x="92594" y="7489"/>
                  </a:lnTo>
                  <a:lnTo>
                    <a:pt x="92455" y="7280"/>
                  </a:lnTo>
                  <a:lnTo>
                    <a:pt x="92357" y="7144"/>
                  </a:lnTo>
                  <a:lnTo>
                    <a:pt x="92357" y="7070"/>
                  </a:lnTo>
                  <a:cubicBezTo>
                    <a:pt x="92413" y="6997"/>
                    <a:pt x="92472" y="6931"/>
                    <a:pt x="92535" y="6865"/>
                  </a:cubicBezTo>
                  <a:close/>
                  <a:moveTo>
                    <a:pt x="131877" y="6865"/>
                  </a:moveTo>
                  <a:lnTo>
                    <a:pt x="131940" y="7489"/>
                  </a:lnTo>
                  <a:lnTo>
                    <a:pt x="131940" y="7489"/>
                  </a:lnTo>
                  <a:lnTo>
                    <a:pt x="131800" y="7280"/>
                  </a:lnTo>
                  <a:lnTo>
                    <a:pt x="131797" y="7280"/>
                  </a:lnTo>
                  <a:cubicBezTo>
                    <a:pt x="131765" y="7231"/>
                    <a:pt x="131731" y="7189"/>
                    <a:pt x="131703" y="7144"/>
                  </a:cubicBezTo>
                  <a:lnTo>
                    <a:pt x="131703" y="7070"/>
                  </a:lnTo>
                  <a:cubicBezTo>
                    <a:pt x="131759" y="6997"/>
                    <a:pt x="131818" y="6931"/>
                    <a:pt x="131877" y="6865"/>
                  </a:cubicBezTo>
                  <a:close/>
                  <a:moveTo>
                    <a:pt x="171094" y="6865"/>
                  </a:moveTo>
                  <a:lnTo>
                    <a:pt x="171160" y="7489"/>
                  </a:lnTo>
                  <a:lnTo>
                    <a:pt x="171160" y="7489"/>
                  </a:lnTo>
                  <a:lnTo>
                    <a:pt x="171017" y="7280"/>
                  </a:lnTo>
                  <a:cubicBezTo>
                    <a:pt x="170985" y="7231"/>
                    <a:pt x="170951" y="7189"/>
                    <a:pt x="170919" y="7144"/>
                  </a:cubicBezTo>
                  <a:cubicBezTo>
                    <a:pt x="170919" y="7119"/>
                    <a:pt x="170919" y="7095"/>
                    <a:pt x="170916" y="7070"/>
                  </a:cubicBezTo>
                  <a:cubicBezTo>
                    <a:pt x="170975" y="6997"/>
                    <a:pt x="171034" y="6931"/>
                    <a:pt x="171094" y="6865"/>
                  </a:cubicBezTo>
                  <a:close/>
                  <a:moveTo>
                    <a:pt x="210313" y="6865"/>
                  </a:moveTo>
                  <a:cubicBezTo>
                    <a:pt x="210331" y="7074"/>
                    <a:pt x="210352" y="7283"/>
                    <a:pt x="210380" y="7489"/>
                  </a:cubicBezTo>
                  <a:lnTo>
                    <a:pt x="210380" y="7489"/>
                  </a:lnTo>
                  <a:lnTo>
                    <a:pt x="210233" y="7280"/>
                  </a:lnTo>
                  <a:lnTo>
                    <a:pt x="210136" y="7144"/>
                  </a:lnTo>
                  <a:lnTo>
                    <a:pt x="210136" y="7070"/>
                  </a:lnTo>
                  <a:cubicBezTo>
                    <a:pt x="210191" y="6997"/>
                    <a:pt x="210251" y="6931"/>
                    <a:pt x="210313" y="6865"/>
                  </a:cubicBezTo>
                  <a:close/>
                  <a:moveTo>
                    <a:pt x="14095" y="6865"/>
                  </a:moveTo>
                  <a:lnTo>
                    <a:pt x="14162" y="7489"/>
                  </a:lnTo>
                  <a:lnTo>
                    <a:pt x="14022" y="7280"/>
                  </a:lnTo>
                  <a:lnTo>
                    <a:pt x="14019" y="7280"/>
                  </a:lnTo>
                  <a:cubicBezTo>
                    <a:pt x="13987" y="7231"/>
                    <a:pt x="13952" y="7189"/>
                    <a:pt x="13921" y="7144"/>
                  </a:cubicBezTo>
                  <a:lnTo>
                    <a:pt x="13921" y="7070"/>
                  </a:lnTo>
                  <a:cubicBezTo>
                    <a:pt x="13980" y="6997"/>
                    <a:pt x="14039" y="6931"/>
                    <a:pt x="14095" y="6865"/>
                  </a:cubicBezTo>
                  <a:close/>
                  <a:moveTo>
                    <a:pt x="249603" y="6865"/>
                  </a:moveTo>
                  <a:lnTo>
                    <a:pt x="249669" y="7489"/>
                  </a:lnTo>
                  <a:lnTo>
                    <a:pt x="249523" y="7280"/>
                  </a:lnTo>
                  <a:cubicBezTo>
                    <a:pt x="249495" y="7231"/>
                    <a:pt x="249460" y="7189"/>
                    <a:pt x="249429" y="7144"/>
                  </a:cubicBezTo>
                  <a:lnTo>
                    <a:pt x="249429" y="7070"/>
                  </a:lnTo>
                  <a:cubicBezTo>
                    <a:pt x="249485" y="6997"/>
                    <a:pt x="249547" y="6931"/>
                    <a:pt x="249603" y="6865"/>
                  </a:cubicBezTo>
                  <a:close/>
                  <a:moveTo>
                    <a:pt x="22467" y="6017"/>
                  </a:moveTo>
                  <a:cubicBezTo>
                    <a:pt x="22526" y="6090"/>
                    <a:pt x="22575" y="6174"/>
                    <a:pt x="22631" y="6251"/>
                  </a:cubicBezTo>
                  <a:cubicBezTo>
                    <a:pt x="22631" y="6289"/>
                    <a:pt x="22624" y="6324"/>
                    <a:pt x="22624" y="6359"/>
                  </a:cubicBezTo>
                  <a:cubicBezTo>
                    <a:pt x="22456" y="6648"/>
                    <a:pt x="22292" y="6948"/>
                    <a:pt x="22146" y="7259"/>
                  </a:cubicBezTo>
                  <a:cubicBezTo>
                    <a:pt x="22031" y="7335"/>
                    <a:pt x="21902" y="7437"/>
                    <a:pt x="21752" y="7559"/>
                  </a:cubicBezTo>
                  <a:cubicBezTo>
                    <a:pt x="22128" y="6491"/>
                    <a:pt x="22376" y="6125"/>
                    <a:pt x="22467" y="6017"/>
                  </a:cubicBezTo>
                  <a:close/>
                  <a:moveTo>
                    <a:pt x="61687" y="6014"/>
                  </a:moveTo>
                  <a:lnTo>
                    <a:pt x="61847" y="6251"/>
                  </a:lnTo>
                  <a:cubicBezTo>
                    <a:pt x="61844" y="6289"/>
                    <a:pt x="61844" y="6324"/>
                    <a:pt x="61840" y="6359"/>
                  </a:cubicBezTo>
                  <a:cubicBezTo>
                    <a:pt x="61673" y="6648"/>
                    <a:pt x="61512" y="6948"/>
                    <a:pt x="61366" y="7259"/>
                  </a:cubicBezTo>
                  <a:cubicBezTo>
                    <a:pt x="61251" y="7335"/>
                    <a:pt x="61122" y="7437"/>
                    <a:pt x="60972" y="7559"/>
                  </a:cubicBezTo>
                  <a:cubicBezTo>
                    <a:pt x="61341" y="6491"/>
                    <a:pt x="61596" y="6125"/>
                    <a:pt x="61687" y="6014"/>
                  </a:cubicBezTo>
                  <a:close/>
                  <a:moveTo>
                    <a:pt x="100906" y="6014"/>
                  </a:moveTo>
                  <a:lnTo>
                    <a:pt x="101063" y="6251"/>
                  </a:lnTo>
                  <a:cubicBezTo>
                    <a:pt x="101063" y="6286"/>
                    <a:pt x="101063" y="6324"/>
                    <a:pt x="101060" y="6359"/>
                  </a:cubicBezTo>
                  <a:cubicBezTo>
                    <a:pt x="100889" y="6648"/>
                    <a:pt x="100732" y="6948"/>
                    <a:pt x="100579" y="7259"/>
                  </a:cubicBezTo>
                  <a:cubicBezTo>
                    <a:pt x="100470" y="7335"/>
                    <a:pt x="100338" y="7437"/>
                    <a:pt x="100191" y="7559"/>
                  </a:cubicBezTo>
                  <a:cubicBezTo>
                    <a:pt x="100561" y="6491"/>
                    <a:pt x="100816" y="6125"/>
                    <a:pt x="100906" y="6014"/>
                  </a:cubicBezTo>
                  <a:close/>
                  <a:moveTo>
                    <a:pt x="140248" y="6014"/>
                  </a:moveTo>
                  <a:cubicBezTo>
                    <a:pt x="140304" y="6090"/>
                    <a:pt x="140357" y="6174"/>
                    <a:pt x="140409" y="6251"/>
                  </a:cubicBezTo>
                  <a:cubicBezTo>
                    <a:pt x="140409" y="6289"/>
                    <a:pt x="140405" y="6324"/>
                    <a:pt x="140405" y="6359"/>
                  </a:cubicBezTo>
                  <a:cubicBezTo>
                    <a:pt x="140235" y="6648"/>
                    <a:pt x="140074" y="6948"/>
                    <a:pt x="139924" y="7259"/>
                  </a:cubicBezTo>
                  <a:cubicBezTo>
                    <a:pt x="139816" y="7335"/>
                    <a:pt x="139680" y="7437"/>
                    <a:pt x="139533" y="7559"/>
                  </a:cubicBezTo>
                  <a:cubicBezTo>
                    <a:pt x="139907" y="6491"/>
                    <a:pt x="140154" y="6125"/>
                    <a:pt x="140248" y="6014"/>
                  </a:cubicBezTo>
                  <a:close/>
                  <a:moveTo>
                    <a:pt x="179465" y="6017"/>
                  </a:moveTo>
                  <a:cubicBezTo>
                    <a:pt x="179521" y="6090"/>
                    <a:pt x="179577" y="6174"/>
                    <a:pt x="179625" y="6251"/>
                  </a:cubicBezTo>
                  <a:cubicBezTo>
                    <a:pt x="179622" y="6286"/>
                    <a:pt x="179622" y="6324"/>
                    <a:pt x="179622" y="6359"/>
                  </a:cubicBezTo>
                  <a:cubicBezTo>
                    <a:pt x="179451" y="6648"/>
                    <a:pt x="179291" y="6948"/>
                    <a:pt x="179144" y="7259"/>
                  </a:cubicBezTo>
                  <a:cubicBezTo>
                    <a:pt x="179029" y="7335"/>
                    <a:pt x="178900" y="7437"/>
                    <a:pt x="178750" y="7559"/>
                  </a:cubicBezTo>
                  <a:cubicBezTo>
                    <a:pt x="179127" y="6491"/>
                    <a:pt x="179374" y="6125"/>
                    <a:pt x="179465" y="6017"/>
                  </a:cubicBezTo>
                  <a:close/>
                  <a:moveTo>
                    <a:pt x="218685" y="6014"/>
                  </a:moveTo>
                  <a:lnTo>
                    <a:pt x="218845" y="6251"/>
                  </a:lnTo>
                  <a:cubicBezTo>
                    <a:pt x="218842" y="6289"/>
                    <a:pt x="218842" y="6324"/>
                    <a:pt x="218838" y="6359"/>
                  </a:cubicBezTo>
                  <a:cubicBezTo>
                    <a:pt x="218671" y="6648"/>
                    <a:pt x="218510" y="6948"/>
                    <a:pt x="218357" y="7259"/>
                  </a:cubicBezTo>
                  <a:cubicBezTo>
                    <a:pt x="218249" y="7335"/>
                    <a:pt x="218116" y="7437"/>
                    <a:pt x="217970" y="7559"/>
                  </a:cubicBezTo>
                  <a:cubicBezTo>
                    <a:pt x="218339" y="6491"/>
                    <a:pt x="218594" y="6125"/>
                    <a:pt x="218685" y="6014"/>
                  </a:cubicBezTo>
                  <a:close/>
                  <a:moveTo>
                    <a:pt x="257974" y="6017"/>
                  </a:moveTo>
                  <a:cubicBezTo>
                    <a:pt x="258030" y="6090"/>
                    <a:pt x="258083" y="6174"/>
                    <a:pt x="258135" y="6251"/>
                  </a:cubicBezTo>
                  <a:cubicBezTo>
                    <a:pt x="258131" y="6286"/>
                    <a:pt x="258131" y="6324"/>
                    <a:pt x="258131" y="6359"/>
                  </a:cubicBezTo>
                  <a:cubicBezTo>
                    <a:pt x="257961" y="6648"/>
                    <a:pt x="257800" y="6948"/>
                    <a:pt x="257650" y="7259"/>
                  </a:cubicBezTo>
                  <a:cubicBezTo>
                    <a:pt x="257538" y="7335"/>
                    <a:pt x="257406" y="7437"/>
                    <a:pt x="257259" y="7559"/>
                  </a:cubicBezTo>
                  <a:cubicBezTo>
                    <a:pt x="257633" y="6491"/>
                    <a:pt x="257880" y="6125"/>
                    <a:pt x="257974" y="6017"/>
                  </a:cubicBezTo>
                  <a:close/>
                  <a:moveTo>
                    <a:pt x="12065" y="5414"/>
                  </a:moveTo>
                  <a:lnTo>
                    <a:pt x="12065" y="5414"/>
                  </a:lnTo>
                  <a:cubicBezTo>
                    <a:pt x="12264" y="5640"/>
                    <a:pt x="12449" y="5881"/>
                    <a:pt x="12623" y="6129"/>
                  </a:cubicBezTo>
                  <a:cubicBezTo>
                    <a:pt x="12728" y="6467"/>
                    <a:pt x="12840" y="6851"/>
                    <a:pt x="12962" y="7280"/>
                  </a:cubicBezTo>
                  <a:cubicBezTo>
                    <a:pt x="12899" y="7412"/>
                    <a:pt x="12836" y="7541"/>
                    <a:pt x="12780" y="7670"/>
                  </a:cubicBezTo>
                  <a:cubicBezTo>
                    <a:pt x="12578" y="7224"/>
                    <a:pt x="12355" y="6784"/>
                    <a:pt x="12107" y="6359"/>
                  </a:cubicBezTo>
                  <a:cubicBezTo>
                    <a:pt x="12086" y="5972"/>
                    <a:pt x="12072" y="5644"/>
                    <a:pt x="12065" y="5414"/>
                  </a:cubicBezTo>
                  <a:close/>
                  <a:moveTo>
                    <a:pt x="51278" y="5414"/>
                  </a:moveTo>
                  <a:lnTo>
                    <a:pt x="51278" y="5414"/>
                  </a:lnTo>
                  <a:cubicBezTo>
                    <a:pt x="51480" y="5640"/>
                    <a:pt x="51669" y="5881"/>
                    <a:pt x="51840" y="6129"/>
                  </a:cubicBezTo>
                  <a:cubicBezTo>
                    <a:pt x="51944" y="6463"/>
                    <a:pt x="52060" y="6847"/>
                    <a:pt x="52178" y="7280"/>
                  </a:cubicBezTo>
                  <a:lnTo>
                    <a:pt x="51993" y="7670"/>
                  </a:lnTo>
                  <a:cubicBezTo>
                    <a:pt x="51798" y="7220"/>
                    <a:pt x="51571" y="6784"/>
                    <a:pt x="51324" y="6359"/>
                  </a:cubicBezTo>
                  <a:cubicBezTo>
                    <a:pt x="51306" y="5972"/>
                    <a:pt x="51292" y="5644"/>
                    <a:pt x="51278" y="5414"/>
                  </a:cubicBezTo>
                  <a:close/>
                  <a:moveTo>
                    <a:pt x="90498" y="5414"/>
                  </a:moveTo>
                  <a:cubicBezTo>
                    <a:pt x="90700" y="5640"/>
                    <a:pt x="90885" y="5877"/>
                    <a:pt x="91056" y="6129"/>
                  </a:cubicBezTo>
                  <a:cubicBezTo>
                    <a:pt x="91168" y="6467"/>
                    <a:pt x="91279" y="6851"/>
                    <a:pt x="91398" y="7280"/>
                  </a:cubicBezTo>
                  <a:lnTo>
                    <a:pt x="91213" y="7670"/>
                  </a:lnTo>
                  <a:cubicBezTo>
                    <a:pt x="91014" y="7224"/>
                    <a:pt x="90791" y="6784"/>
                    <a:pt x="90543" y="6359"/>
                  </a:cubicBezTo>
                  <a:cubicBezTo>
                    <a:pt x="90523" y="5972"/>
                    <a:pt x="90509" y="5644"/>
                    <a:pt x="90498" y="5414"/>
                  </a:cubicBezTo>
                  <a:close/>
                  <a:moveTo>
                    <a:pt x="129844" y="5414"/>
                  </a:moveTo>
                  <a:lnTo>
                    <a:pt x="129844" y="5414"/>
                  </a:lnTo>
                  <a:cubicBezTo>
                    <a:pt x="130042" y="5640"/>
                    <a:pt x="130227" y="5881"/>
                    <a:pt x="130402" y="6129"/>
                  </a:cubicBezTo>
                  <a:cubicBezTo>
                    <a:pt x="130506" y="6467"/>
                    <a:pt x="130621" y="6851"/>
                    <a:pt x="130743" y="7280"/>
                  </a:cubicBezTo>
                  <a:cubicBezTo>
                    <a:pt x="130677" y="7409"/>
                    <a:pt x="130618" y="7541"/>
                    <a:pt x="130559" y="7670"/>
                  </a:cubicBezTo>
                  <a:cubicBezTo>
                    <a:pt x="130360" y="7224"/>
                    <a:pt x="130137" y="6784"/>
                    <a:pt x="129889" y="6359"/>
                  </a:cubicBezTo>
                  <a:cubicBezTo>
                    <a:pt x="129864" y="5975"/>
                    <a:pt x="129854" y="5644"/>
                    <a:pt x="129844" y="5414"/>
                  </a:cubicBezTo>
                  <a:close/>
                  <a:moveTo>
                    <a:pt x="169063" y="5414"/>
                  </a:moveTo>
                  <a:lnTo>
                    <a:pt x="169063" y="5414"/>
                  </a:lnTo>
                  <a:cubicBezTo>
                    <a:pt x="169262" y="5640"/>
                    <a:pt x="169447" y="5881"/>
                    <a:pt x="169622" y="6129"/>
                  </a:cubicBezTo>
                  <a:cubicBezTo>
                    <a:pt x="169726" y="6463"/>
                    <a:pt x="169838" y="6847"/>
                    <a:pt x="169956" y="7280"/>
                  </a:cubicBezTo>
                  <a:cubicBezTo>
                    <a:pt x="169894" y="7409"/>
                    <a:pt x="169834" y="7541"/>
                    <a:pt x="169779" y="7670"/>
                  </a:cubicBezTo>
                  <a:cubicBezTo>
                    <a:pt x="169576" y="7224"/>
                    <a:pt x="169353" y="6784"/>
                    <a:pt x="169102" y="6359"/>
                  </a:cubicBezTo>
                  <a:cubicBezTo>
                    <a:pt x="169084" y="5972"/>
                    <a:pt x="169070" y="5644"/>
                    <a:pt x="169063" y="5414"/>
                  </a:cubicBezTo>
                  <a:close/>
                  <a:moveTo>
                    <a:pt x="247570" y="5414"/>
                  </a:moveTo>
                  <a:cubicBezTo>
                    <a:pt x="247768" y="5640"/>
                    <a:pt x="247957" y="5881"/>
                    <a:pt x="248128" y="6129"/>
                  </a:cubicBezTo>
                  <a:cubicBezTo>
                    <a:pt x="248232" y="6463"/>
                    <a:pt x="248347" y="6847"/>
                    <a:pt x="248462" y="7280"/>
                  </a:cubicBezTo>
                  <a:cubicBezTo>
                    <a:pt x="248403" y="7409"/>
                    <a:pt x="248340" y="7541"/>
                    <a:pt x="248285" y="7670"/>
                  </a:cubicBezTo>
                  <a:cubicBezTo>
                    <a:pt x="248086" y="7224"/>
                    <a:pt x="247859" y="6784"/>
                    <a:pt x="247608" y="6359"/>
                  </a:cubicBezTo>
                  <a:cubicBezTo>
                    <a:pt x="247594" y="5975"/>
                    <a:pt x="247580" y="5644"/>
                    <a:pt x="247570" y="5414"/>
                  </a:cubicBezTo>
                  <a:close/>
                  <a:moveTo>
                    <a:pt x="208276" y="5414"/>
                  </a:moveTo>
                  <a:lnTo>
                    <a:pt x="208276" y="5414"/>
                  </a:lnTo>
                  <a:cubicBezTo>
                    <a:pt x="208479" y="5640"/>
                    <a:pt x="208664" y="5877"/>
                    <a:pt x="208834" y="6129"/>
                  </a:cubicBezTo>
                  <a:cubicBezTo>
                    <a:pt x="208946" y="6467"/>
                    <a:pt x="209058" y="6851"/>
                    <a:pt x="209176" y="7280"/>
                  </a:cubicBezTo>
                  <a:lnTo>
                    <a:pt x="208991" y="7674"/>
                  </a:lnTo>
                  <a:cubicBezTo>
                    <a:pt x="208793" y="7224"/>
                    <a:pt x="208569" y="6784"/>
                    <a:pt x="208322" y="6359"/>
                  </a:cubicBezTo>
                  <a:cubicBezTo>
                    <a:pt x="208304" y="5972"/>
                    <a:pt x="208287" y="5644"/>
                    <a:pt x="208276" y="5414"/>
                  </a:cubicBezTo>
                  <a:close/>
                  <a:moveTo>
                    <a:pt x="16254" y="7566"/>
                  </a:moveTo>
                  <a:cubicBezTo>
                    <a:pt x="16286" y="7608"/>
                    <a:pt x="16314" y="7646"/>
                    <a:pt x="16338" y="7688"/>
                  </a:cubicBezTo>
                  <a:lnTo>
                    <a:pt x="16272" y="7782"/>
                  </a:lnTo>
                  <a:lnTo>
                    <a:pt x="16251" y="7765"/>
                  </a:lnTo>
                  <a:cubicBezTo>
                    <a:pt x="16251" y="7698"/>
                    <a:pt x="16254" y="7628"/>
                    <a:pt x="16254" y="7566"/>
                  </a:cubicBezTo>
                  <a:close/>
                  <a:moveTo>
                    <a:pt x="55474" y="7566"/>
                  </a:moveTo>
                  <a:cubicBezTo>
                    <a:pt x="55499" y="7608"/>
                    <a:pt x="55530" y="7646"/>
                    <a:pt x="55555" y="7688"/>
                  </a:cubicBezTo>
                  <a:lnTo>
                    <a:pt x="55492" y="7782"/>
                  </a:lnTo>
                  <a:lnTo>
                    <a:pt x="55467" y="7765"/>
                  </a:lnTo>
                  <a:cubicBezTo>
                    <a:pt x="55467" y="7698"/>
                    <a:pt x="55474" y="7628"/>
                    <a:pt x="55474" y="7566"/>
                  </a:cubicBezTo>
                  <a:close/>
                  <a:moveTo>
                    <a:pt x="94691" y="7566"/>
                  </a:moveTo>
                  <a:cubicBezTo>
                    <a:pt x="94719" y="7608"/>
                    <a:pt x="94750" y="7646"/>
                    <a:pt x="94774" y="7688"/>
                  </a:cubicBezTo>
                  <a:lnTo>
                    <a:pt x="94708" y="7782"/>
                  </a:lnTo>
                  <a:lnTo>
                    <a:pt x="94684" y="7765"/>
                  </a:lnTo>
                  <a:cubicBezTo>
                    <a:pt x="94687" y="7698"/>
                    <a:pt x="94687" y="7628"/>
                    <a:pt x="94691" y="7566"/>
                  </a:cubicBezTo>
                  <a:close/>
                  <a:moveTo>
                    <a:pt x="212473" y="7569"/>
                  </a:moveTo>
                  <a:cubicBezTo>
                    <a:pt x="212497" y="7608"/>
                    <a:pt x="212528" y="7646"/>
                    <a:pt x="212556" y="7691"/>
                  </a:cubicBezTo>
                  <a:lnTo>
                    <a:pt x="212490" y="7782"/>
                  </a:lnTo>
                  <a:lnTo>
                    <a:pt x="212462" y="7765"/>
                  </a:lnTo>
                  <a:cubicBezTo>
                    <a:pt x="212469" y="7698"/>
                    <a:pt x="212469" y="7628"/>
                    <a:pt x="212473" y="7569"/>
                  </a:cubicBezTo>
                  <a:close/>
                  <a:moveTo>
                    <a:pt x="134033" y="7566"/>
                  </a:moveTo>
                  <a:lnTo>
                    <a:pt x="134120" y="7688"/>
                  </a:lnTo>
                  <a:cubicBezTo>
                    <a:pt x="134096" y="7719"/>
                    <a:pt x="134071" y="7751"/>
                    <a:pt x="134050" y="7785"/>
                  </a:cubicBezTo>
                  <a:lnTo>
                    <a:pt x="134029" y="7765"/>
                  </a:lnTo>
                  <a:cubicBezTo>
                    <a:pt x="134029" y="7698"/>
                    <a:pt x="134033" y="7628"/>
                    <a:pt x="134033" y="7566"/>
                  </a:cubicBezTo>
                  <a:close/>
                  <a:moveTo>
                    <a:pt x="173253" y="7566"/>
                  </a:moveTo>
                  <a:cubicBezTo>
                    <a:pt x="173284" y="7608"/>
                    <a:pt x="173312" y="7646"/>
                    <a:pt x="173336" y="7688"/>
                  </a:cubicBezTo>
                  <a:lnTo>
                    <a:pt x="173270" y="7785"/>
                  </a:lnTo>
                  <a:lnTo>
                    <a:pt x="173249" y="7765"/>
                  </a:lnTo>
                  <a:cubicBezTo>
                    <a:pt x="173249" y="7698"/>
                    <a:pt x="173253" y="7628"/>
                    <a:pt x="173253" y="7566"/>
                  </a:cubicBezTo>
                  <a:close/>
                  <a:moveTo>
                    <a:pt x="251759" y="7566"/>
                  </a:moveTo>
                  <a:cubicBezTo>
                    <a:pt x="251790" y="7608"/>
                    <a:pt x="251818" y="7646"/>
                    <a:pt x="251842" y="7688"/>
                  </a:cubicBezTo>
                  <a:lnTo>
                    <a:pt x="251776" y="7785"/>
                  </a:lnTo>
                  <a:lnTo>
                    <a:pt x="251755" y="7765"/>
                  </a:lnTo>
                  <a:cubicBezTo>
                    <a:pt x="251755" y="7698"/>
                    <a:pt x="251759" y="7628"/>
                    <a:pt x="251759" y="7566"/>
                  </a:cubicBezTo>
                  <a:close/>
                  <a:moveTo>
                    <a:pt x="242191" y="7255"/>
                  </a:moveTo>
                  <a:cubicBezTo>
                    <a:pt x="242198" y="7315"/>
                    <a:pt x="242208" y="7370"/>
                    <a:pt x="242222" y="7433"/>
                  </a:cubicBezTo>
                  <a:lnTo>
                    <a:pt x="242222" y="7754"/>
                  </a:lnTo>
                  <a:cubicBezTo>
                    <a:pt x="242215" y="7771"/>
                    <a:pt x="242208" y="7789"/>
                    <a:pt x="242205" y="7806"/>
                  </a:cubicBezTo>
                  <a:cubicBezTo>
                    <a:pt x="242205" y="7615"/>
                    <a:pt x="242198" y="7433"/>
                    <a:pt x="242191" y="7255"/>
                  </a:cubicBezTo>
                  <a:close/>
                  <a:moveTo>
                    <a:pt x="22013" y="7538"/>
                  </a:moveTo>
                  <a:lnTo>
                    <a:pt x="22013" y="7538"/>
                  </a:lnTo>
                  <a:cubicBezTo>
                    <a:pt x="21957" y="7660"/>
                    <a:pt x="21902" y="7785"/>
                    <a:pt x="21849" y="7911"/>
                  </a:cubicBezTo>
                  <a:lnTo>
                    <a:pt x="21793" y="7806"/>
                  </a:lnTo>
                  <a:lnTo>
                    <a:pt x="22013" y="7538"/>
                  </a:lnTo>
                  <a:close/>
                  <a:moveTo>
                    <a:pt x="61233" y="7538"/>
                  </a:moveTo>
                  <a:lnTo>
                    <a:pt x="61233" y="7538"/>
                  </a:lnTo>
                  <a:cubicBezTo>
                    <a:pt x="61177" y="7660"/>
                    <a:pt x="61122" y="7785"/>
                    <a:pt x="61069" y="7911"/>
                  </a:cubicBezTo>
                  <a:cubicBezTo>
                    <a:pt x="61045" y="7876"/>
                    <a:pt x="61027" y="7841"/>
                    <a:pt x="61010" y="7806"/>
                  </a:cubicBezTo>
                  <a:cubicBezTo>
                    <a:pt x="61080" y="7716"/>
                    <a:pt x="61156" y="7625"/>
                    <a:pt x="61233" y="7538"/>
                  </a:cubicBezTo>
                  <a:close/>
                  <a:moveTo>
                    <a:pt x="100450" y="7538"/>
                  </a:moveTo>
                  <a:lnTo>
                    <a:pt x="100450" y="7538"/>
                  </a:lnTo>
                  <a:cubicBezTo>
                    <a:pt x="100390" y="7660"/>
                    <a:pt x="100338" y="7785"/>
                    <a:pt x="100282" y="7911"/>
                  </a:cubicBezTo>
                  <a:lnTo>
                    <a:pt x="100230" y="7806"/>
                  </a:lnTo>
                  <a:cubicBezTo>
                    <a:pt x="100300" y="7716"/>
                    <a:pt x="100373" y="7625"/>
                    <a:pt x="100450" y="7538"/>
                  </a:cubicBezTo>
                  <a:close/>
                  <a:moveTo>
                    <a:pt x="139795" y="7538"/>
                  </a:moveTo>
                  <a:lnTo>
                    <a:pt x="139795" y="7538"/>
                  </a:lnTo>
                  <a:cubicBezTo>
                    <a:pt x="139736" y="7660"/>
                    <a:pt x="139680" y="7785"/>
                    <a:pt x="139628" y="7911"/>
                  </a:cubicBezTo>
                  <a:lnTo>
                    <a:pt x="139572" y="7806"/>
                  </a:lnTo>
                  <a:lnTo>
                    <a:pt x="139795" y="7538"/>
                  </a:lnTo>
                  <a:close/>
                  <a:moveTo>
                    <a:pt x="179011" y="7538"/>
                  </a:moveTo>
                  <a:cubicBezTo>
                    <a:pt x="178956" y="7660"/>
                    <a:pt x="178900" y="7785"/>
                    <a:pt x="178848" y="7911"/>
                  </a:cubicBezTo>
                  <a:lnTo>
                    <a:pt x="178788" y="7806"/>
                  </a:lnTo>
                  <a:lnTo>
                    <a:pt x="179011" y="7538"/>
                  </a:lnTo>
                  <a:close/>
                  <a:moveTo>
                    <a:pt x="218231" y="7538"/>
                  </a:moveTo>
                  <a:lnTo>
                    <a:pt x="218060" y="7911"/>
                  </a:lnTo>
                  <a:lnTo>
                    <a:pt x="218008" y="7806"/>
                  </a:lnTo>
                  <a:cubicBezTo>
                    <a:pt x="218078" y="7716"/>
                    <a:pt x="218151" y="7625"/>
                    <a:pt x="218231" y="7538"/>
                  </a:cubicBezTo>
                  <a:close/>
                  <a:moveTo>
                    <a:pt x="257521" y="7538"/>
                  </a:moveTo>
                  <a:cubicBezTo>
                    <a:pt x="257465" y="7660"/>
                    <a:pt x="257406" y="7785"/>
                    <a:pt x="257354" y="7911"/>
                  </a:cubicBezTo>
                  <a:lnTo>
                    <a:pt x="257298" y="7806"/>
                  </a:lnTo>
                  <a:lnTo>
                    <a:pt x="257521" y="7538"/>
                  </a:lnTo>
                  <a:close/>
                  <a:moveTo>
                    <a:pt x="12187" y="7799"/>
                  </a:moveTo>
                  <a:lnTo>
                    <a:pt x="12254" y="7974"/>
                  </a:lnTo>
                  <a:lnTo>
                    <a:pt x="12191" y="7820"/>
                  </a:lnTo>
                  <a:cubicBezTo>
                    <a:pt x="12187" y="7813"/>
                    <a:pt x="12187" y="7806"/>
                    <a:pt x="12187" y="7799"/>
                  </a:cubicBezTo>
                  <a:close/>
                  <a:moveTo>
                    <a:pt x="129968" y="7805"/>
                  </a:moveTo>
                  <a:lnTo>
                    <a:pt x="130032" y="7974"/>
                  </a:lnTo>
                  <a:cubicBezTo>
                    <a:pt x="130011" y="7921"/>
                    <a:pt x="129994" y="7869"/>
                    <a:pt x="129969" y="7820"/>
                  </a:cubicBezTo>
                  <a:cubicBezTo>
                    <a:pt x="129969" y="7815"/>
                    <a:pt x="129969" y="7810"/>
                    <a:pt x="129968" y="7805"/>
                  </a:cubicBezTo>
                  <a:close/>
                  <a:moveTo>
                    <a:pt x="169186" y="7799"/>
                  </a:moveTo>
                  <a:lnTo>
                    <a:pt x="169248" y="7974"/>
                  </a:lnTo>
                  <a:lnTo>
                    <a:pt x="169186" y="7820"/>
                  </a:lnTo>
                  <a:lnTo>
                    <a:pt x="169186" y="7799"/>
                  </a:lnTo>
                  <a:close/>
                  <a:moveTo>
                    <a:pt x="208405" y="7799"/>
                  </a:moveTo>
                  <a:cubicBezTo>
                    <a:pt x="208426" y="7855"/>
                    <a:pt x="208444" y="7911"/>
                    <a:pt x="208465" y="7974"/>
                  </a:cubicBezTo>
                  <a:cubicBezTo>
                    <a:pt x="208447" y="7921"/>
                    <a:pt x="208426" y="7869"/>
                    <a:pt x="208405" y="7820"/>
                  </a:cubicBezTo>
                  <a:lnTo>
                    <a:pt x="208405" y="7799"/>
                  </a:lnTo>
                  <a:close/>
                  <a:moveTo>
                    <a:pt x="51407" y="7799"/>
                  </a:moveTo>
                  <a:lnTo>
                    <a:pt x="51470" y="7977"/>
                  </a:lnTo>
                  <a:lnTo>
                    <a:pt x="51407" y="7820"/>
                  </a:lnTo>
                  <a:lnTo>
                    <a:pt x="51407" y="7799"/>
                  </a:lnTo>
                  <a:close/>
                  <a:moveTo>
                    <a:pt x="90624" y="7799"/>
                  </a:moveTo>
                  <a:cubicBezTo>
                    <a:pt x="90648" y="7855"/>
                    <a:pt x="90666" y="7915"/>
                    <a:pt x="90686" y="7977"/>
                  </a:cubicBezTo>
                  <a:cubicBezTo>
                    <a:pt x="90669" y="7925"/>
                    <a:pt x="90648" y="7873"/>
                    <a:pt x="90624" y="7820"/>
                  </a:cubicBezTo>
                  <a:lnTo>
                    <a:pt x="90624" y="7799"/>
                  </a:lnTo>
                  <a:close/>
                  <a:moveTo>
                    <a:pt x="247692" y="7799"/>
                  </a:moveTo>
                  <a:lnTo>
                    <a:pt x="247758" y="7977"/>
                  </a:lnTo>
                  <a:lnTo>
                    <a:pt x="247699" y="7820"/>
                  </a:lnTo>
                  <a:cubicBezTo>
                    <a:pt x="247692" y="7813"/>
                    <a:pt x="247692" y="7806"/>
                    <a:pt x="247692" y="7799"/>
                  </a:cubicBezTo>
                  <a:close/>
                  <a:moveTo>
                    <a:pt x="163664" y="7008"/>
                  </a:moveTo>
                  <a:lnTo>
                    <a:pt x="163664" y="7008"/>
                  </a:lnTo>
                  <a:cubicBezTo>
                    <a:pt x="163685" y="7029"/>
                    <a:pt x="163699" y="7049"/>
                    <a:pt x="163713" y="7070"/>
                  </a:cubicBezTo>
                  <a:cubicBezTo>
                    <a:pt x="163709" y="7349"/>
                    <a:pt x="163709" y="7642"/>
                    <a:pt x="163716" y="7942"/>
                  </a:cubicBezTo>
                  <a:lnTo>
                    <a:pt x="163692" y="8019"/>
                  </a:lnTo>
                  <a:cubicBezTo>
                    <a:pt x="163695" y="7663"/>
                    <a:pt x="163685" y="7322"/>
                    <a:pt x="163664" y="7008"/>
                  </a:cubicBezTo>
                  <a:close/>
                  <a:moveTo>
                    <a:pt x="202884" y="7008"/>
                  </a:moveTo>
                  <a:lnTo>
                    <a:pt x="202884" y="7008"/>
                  </a:lnTo>
                  <a:cubicBezTo>
                    <a:pt x="202901" y="7029"/>
                    <a:pt x="202915" y="7049"/>
                    <a:pt x="202933" y="7070"/>
                  </a:cubicBezTo>
                  <a:cubicBezTo>
                    <a:pt x="202922" y="7349"/>
                    <a:pt x="202929" y="7642"/>
                    <a:pt x="202936" y="7942"/>
                  </a:cubicBezTo>
                  <a:lnTo>
                    <a:pt x="202908" y="8019"/>
                  </a:lnTo>
                  <a:cubicBezTo>
                    <a:pt x="202915" y="7663"/>
                    <a:pt x="202905" y="7322"/>
                    <a:pt x="202884" y="7008"/>
                  </a:cubicBezTo>
                  <a:close/>
                  <a:moveTo>
                    <a:pt x="45886" y="7011"/>
                  </a:moveTo>
                  <a:cubicBezTo>
                    <a:pt x="45903" y="7029"/>
                    <a:pt x="45920" y="7049"/>
                    <a:pt x="45934" y="7070"/>
                  </a:cubicBezTo>
                  <a:cubicBezTo>
                    <a:pt x="45931" y="7349"/>
                    <a:pt x="45931" y="7642"/>
                    <a:pt x="45938" y="7942"/>
                  </a:cubicBezTo>
                  <a:lnTo>
                    <a:pt x="45914" y="8023"/>
                  </a:lnTo>
                  <a:cubicBezTo>
                    <a:pt x="45917" y="7663"/>
                    <a:pt x="45907" y="7325"/>
                    <a:pt x="45886" y="7011"/>
                  </a:cubicBezTo>
                  <a:close/>
                  <a:moveTo>
                    <a:pt x="85106" y="7011"/>
                  </a:moveTo>
                  <a:cubicBezTo>
                    <a:pt x="85123" y="7029"/>
                    <a:pt x="85137" y="7049"/>
                    <a:pt x="85154" y="7070"/>
                  </a:cubicBezTo>
                  <a:cubicBezTo>
                    <a:pt x="85144" y="7349"/>
                    <a:pt x="85147" y="7642"/>
                    <a:pt x="85158" y="7942"/>
                  </a:cubicBezTo>
                  <a:lnTo>
                    <a:pt x="85130" y="8023"/>
                  </a:lnTo>
                  <a:cubicBezTo>
                    <a:pt x="85137" y="7663"/>
                    <a:pt x="85126" y="7325"/>
                    <a:pt x="85106" y="7011"/>
                  </a:cubicBezTo>
                  <a:close/>
                  <a:moveTo>
                    <a:pt x="125986" y="6307"/>
                  </a:moveTo>
                  <a:lnTo>
                    <a:pt x="125986" y="6307"/>
                  </a:lnTo>
                  <a:cubicBezTo>
                    <a:pt x="125951" y="6879"/>
                    <a:pt x="125906" y="7482"/>
                    <a:pt x="125853" y="8064"/>
                  </a:cubicBezTo>
                  <a:lnTo>
                    <a:pt x="125822" y="8103"/>
                  </a:lnTo>
                  <a:cubicBezTo>
                    <a:pt x="125745" y="7908"/>
                    <a:pt x="125658" y="7716"/>
                    <a:pt x="125571" y="7524"/>
                  </a:cubicBezTo>
                  <a:cubicBezTo>
                    <a:pt x="125710" y="7091"/>
                    <a:pt x="125850" y="6687"/>
                    <a:pt x="125986" y="6307"/>
                  </a:cubicBezTo>
                  <a:close/>
                  <a:moveTo>
                    <a:pt x="243778" y="6129"/>
                  </a:moveTo>
                  <a:lnTo>
                    <a:pt x="243778" y="6129"/>
                  </a:lnTo>
                  <a:cubicBezTo>
                    <a:pt x="243740" y="6753"/>
                    <a:pt x="243694" y="7419"/>
                    <a:pt x="243638" y="8064"/>
                  </a:cubicBezTo>
                  <a:lnTo>
                    <a:pt x="243569" y="8148"/>
                  </a:lnTo>
                  <a:cubicBezTo>
                    <a:pt x="243482" y="7939"/>
                    <a:pt x="243391" y="7730"/>
                    <a:pt x="243297" y="7524"/>
                  </a:cubicBezTo>
                  <a:cubicBezTo>
                    <a:pt x="243461" y="7022"/>
                    <a:pt x="243621" y="6558"/>
                    <a:pt x="243778" y="6129"/>
                  </a:cubicBezTo>
                  <a:close/>
                  <a:moveTo>
                    <a:pt x="27221" y="7866"/>
                  </a:moveTo>
                  <a:lnTo>
                    <a:pt x="27221" y="7866"/>
                  </a:lnTo>
                  <a:cubicBezTo>
                    <a:pt x="27245" y="7921"/>
                    <a:pt x="27277" y="7981"/>
                    <a:pt x="27301" y="8047"/>
                  </a:cubicBezTo>
                  <a:cubicBezTo>
                    <a:pt x="27284" y="8082"/>
                    <a:pt x="27270" y="8117"/>
                    <a:pt x="27245" y="8152"/>
                  </a:cubicBezTo>
                  <a:lnTo>
                    <a:pt x="27221" y="7866"/>
                  </a:lnTo>
                  <a:close/>
                  <a:moveTo>
                    <a:pt x="66441" y="7862"/>
                  </a:moveTo>
                  <a:lnTo>
                    <a:pt x="66521" y="8047"/>
                  </a:lnTo>
                  <a:cubicBezTo>
                    <a:pt x="66500" y="8082"/>
                    <a:pt x="66483" y="8117"/>
                    <a:pt x="66465" y="8152"/>
                  </a:cubicBezTo>
                  <a:lnTo>
                    <a:pt x="66441" y="7862"/>
                  </a:lnTo>
                  <a:close/>
                  <a:moveTo>
                    <a:pt x="105657" y="7862"/>
                  </a:moveTo>
                  <a:lnTo>
                    <a:pt x="105737" y="8047"/>
                  </a:lnTo>
                  <a:lnTo>
                    <a:pt x="105685" y="8152"/>
                  </a:lnTo>
                  <a:lnTo>
                    <a:pt x="105657" y="7862"/>
                  </a:lnTo>
                  <a:close/>
                  <a:moveTo>
                    <a:pt x="144999" y="7862"/>
                  </a:moveTo>
                  <a:lnTo>
                    <a:pt x="144999" y="7862"/>
                  </a:lnTo>
                  <a:cubicBezTo>
                    <a:pt x="145027" y="7921"/>
                    <a:pt x="145055" y="7981"/>
                    <a:pt x="145083" y="8047"/>
                  </a:cubicBezTo>
                  <a:cubicBezTo>
                    <a:pt x="145066" y="8082"/>
                    <a:pt x="145048" y="8117"/>
                    <a:pt x="145027" y="8152"/>
                  </a:cubicBezTo>
                  <a:lnTo>
                    <a:pt x="144999" y="7862"/>
                  </a:lnTo>
                  <a:close/>
                  <a:moveTo>
                    <a:pt x="184219" y="7866"/>
                  </a:moveTo>
                  <a:lnTo>
                    <a:pt x="184299" y="8047"/>
                  </a:lnTo>
                  <a:lnTo>
                    <a:pt x="184244" y="8152"/>
                  </a:lnTo>
                  <a:lnTo>
                    <a:pt x="184219" y="7866"/>
                  </a:lnTo>
                  <a:close/>
                  <a:moveTo>
                    <a:pt x="223436" y="7862"/>
                  </a:moveTo>
                  <a:lnTo>
                    <a:pt x="223436" y="7862"/>
                  </a:lnTo>
                  <a:cubicBezTo>
                    <a:pt x="223463" y="7921"/>
                    <a:pt x="223488" y="7984"/>
                    <a:pt x="223516" y="8047"/>
                  </a:cubicBezTo>
                  <a:lnTo>
                    <a:pt x="223463" y="8152"/>
                  </a:lnTo>
                  <a:lnTo>
                    <a:pt x="223436" y="7862"/>
                  </a:lnTo>
                  <a:close/>
                  <a:moveTo>
                    <a:pt x="262725" y="7866"/>
                  </a:moveTo>
                  <a:lnTo>
                    <a:pt x="262809" y="8047"/>
                  </a:lnTo>
                  <a:lnTo>
                    <a:pt x="262753" y="8152"/>
                  </a:lnTo>
                  <a:lnTo>
                    <a:pt x="262725" y="7866"/>
                  </a:lnTo>
                  <a:close/>
                  <a:moveTo>
                    <a:pt x="36415" y="4964"/>
                  </a:moveTo>
                  <a:lnTo>
                    <a:pt x="36415" y="4964"/>
                  </a:lnTo>
                  <a:cubicBezTo>
                    <a:pt x="36367" y="5780"/>
                    <a:pt x="36304" y="6687"/>
                    <a:pt x="36224" y="7541"/>
                  </a:cubicBezTo>
                  <a:cubicBezTo>
                    <a:pt x="36077" y="7744"/>
                    <a:pt x="35941" y="7953"/>
                    <a:pt x="35816" y="8169"/>
                  </a:cubicBezTo>
                  <a:cubicBezTo>
                    <a:pt x="35718" y="7981"/>
                    <a:pt x="35624" y="7799"/>
                    <a:pt x="35523" y="7625"/>
                  </a:cubicBezTo>
                  <a:cubicBezTo>
                    <a:pt x="35816" y="6617"/>
                    <a:pt x="36122" y="5727"/>
                    <a:pt x="36415" y="4964"/>
                  </a:cubicBezTo>
                  <a:close/>
                  <a:moveTo>
                    <a:pt x="75632" y="4964"/>
                  </a:moveTo>
                  <a:lnTo>
                    <a:pt x="75632" y="4964"/>
                  </a:lnTo>
                  <a:cubicBezTo>
                    <a:pt x="75583" y="5780"/>
                    <a:pt x="75520" y="6687"/>
                    <a:pt x="75444" y="7541"/>
                  </a:cubicBezTo>
                  <a:cubicBezTo>
                    <a:pt x="75294" y="7744"/>
                    <a:pt x="75158" y="7953"/>
                    <a:pt x="75032" y="8169"/>
                  </a:cubicBezTo>
                  <a:cubicBezTo>
                    <a:pt x="74938" y="7981"/>
                    <a:pt x="74840" y="7799"/>
                    <a:pt x="74735" y="7625"/>
                  </a:cubicBezTo>
                  <a:cubicBezTo>
                    <a:pt x="75032" y="6617"/>
                    <a:pt x="75342" y="5727"/>
                    <a:pt x="75632" y="4964"/>
                  </a:cubicBezTo>
                  <a:close/>
                  <a:moveTo>
                    <a:pt x="114848" y="4964"/>
                  </a:moveTo>
                  <a:cubicBezTo>
                    <a:pt x="114803" y="5780"/>
                    <a:pt x="114740" y="6687"/>
                    <a:pt x="114663" y="7541"/>
                  </a:cubicBezTo>
                  <a:cubicBezTo>
                    <a:pt x="114538" y="7705"/>
                    <a:pt x="114402" y="7915"/>
                    <a:pt x="114248" y="8169"/>
                  </a:cubicBezTo>
                  <a:cubicBezTo>
                    <a:pt x="114154" y="7981"/>
                    <a:pt x="114060" y="7799"/>
                    <a:pt x="113955" y="7625"/>
                  </a:cubicBezTo>
                  <a:cubicBezTo>
                    <a:pt x="114252" y="6617"/>
                    <a:pt x="114559" y="5727"/>
                    <a:pt x="114848" y="4964"/>
                  </a:cubicBezTo>
                  <a:close/>
                  <a:moveTo>
                    <a:pt x="154194" y="4964"/>
                  </a:moveTo>
                  <a:lnTo>
                    <a:pt x="154194" y="4964"/>
                  </a:lnTo>
                  <a:cubicBezTo>
                    <a:pt x="154148" y="5780"/>
                    <a:pt x="154082" y="6687"/>
                    <a:pt x="154005" y="7541"/>
                  </a:cubicBezTo>
                  <a:cubicBezTo>
                    <a:pt x="153855" y="7744"/>
                    <a:pt x="153719" y="7953"/>
                    <a:pt x="153594" y="8169"/>
                  </a:cubicBezTo>
                  <a:cubicBezTo>
                    <a:pt x="153496" y="7981"/>
                    <a:pt x="153402" y="7799"/>
                    <a:pt x="153301" y="7625"/>
                  </a:cubicBezTo>
                  <a:cubicBezTo>
                    <a:pt x="153594" y="6617"/>
                    <a:pt x="153904" y="5727"/>
                    <a:pt x="154194" y="4964"/>
                  </a:cubicBezTo>
                  <a:close/>
                  <a:moveTo>
                    <a:pt x="193410" y="4964"/>
                  </a:moveTo>
                  <a:lnTo>
                    <a:pt x="193410" y="4964"/>
                  </a:lnTo>
                  <a:cubicBezTo>
                    <a:pt x="193361" y="5780"/>
                    <a:pt x="193299" y="6687"/>
                    <a:pt x="193222" y="7541"/>
                  </a:cubicBezTo>
                  <a:cubicBezTo>
                    <a:pt x="193075" y="7744"/>
                    <a:pt x="192939" y="7953"/>
                    <a:pt x="192814" y="8169"/>
                  </a:cubicBezTo>
                  <a:cubicBezTo>
                    <a:pt x="192716" y="7981"/>
                    <a:pt x="192622" y="7799"/>
                    <a:pt x="192521" y="7625"/>
                  </a:cubicBezTo>
                  <a:cubicBezTo>
                    <a:pt x="192814" y="6617"/>
                    <a:pt x="193121" y="5727"/>
                    <a:pt x="193410" y="4964"/>
                  </a:cubicBezTo>
                  <a:close/>
                  <a:moveTo>
                    <a:pt x="232627" y="4964"/>
                  </a:moveTo>
                  <a:lnTo>
                    <a:pt x="232627" y="4964"/>
                  </a:lnTo>
                  <a:cubicBezTo>
                    <a:pt x="232581" y="5780"/>
                    <a:pt x="232519" y="6687"/>
                    <a:pt x="232442" y="7541"/>
                  </a:cubicBezTo>
                  <a:cubicBezTo>
                    <a:pt x="232320" y="7705"/>
                    <a:pt x="232180" y="7915"/>
                    <a:pt x="232027" y="8169"/>
                  </a:cubicBezTo>
                  <a:cubicBezTo>
                    <a:pt x="231936" y="7981"/>
                    <a:pt x="231838" y="7799"/>
                    <a:pt x="231734" y="7625"/>
                  </a:cubicBezTo>
                  <a:cubicBezTo>
                    <a:pt x="232030" y="6617"/>
                    <a:pt x="232337" y="5727"/>
                    <a:pt x="232627" y="4964"/>
                  </a:cubicBezTo>
                  <a:close/>
                  <a:moveTo>
                    <a:pt x="271916" y="4964"/>
                  </a:moveTo>
                  <a:cubicBezTo>
                    <a:pt x="271874" y="5780"/>
                    <a:pt x="271808" y="6687"/>
                    <a:pt x="271728" y="7541"/>
                  </a:cubicBezTo>
                  <a:cubicBezTo>
                    <a:pt x="271581" y="7744"/>
                    <a:pt x="271445" y="7953"/>
                    <a:pt x="271320" y="8169"/>
                  </a:cubicBezTo>
                  <a:cubicBezTo>
                    <a:pt x="271226" y="7981"/>
                    <a:pt x="271128" y="7799"/>
                    <a:pt x="271027" y="7625"/>
                  </a:cubicBezTo>
                  <a:cubicBezTo>
                    <a:pt x="271320" y="6617"/>
                    <a:pt x="271630" y="5727"/>
                    <a:pt x="271916" y="4964"/>
                  </a:cubicBezTo>
                  <a:close/>
                  <a:moveTo>
                    <a:pt x="47577" y="5902"/>
                  </a:moveTo>
                  <a:cubicBezTo>
                    <a:pt x="47535" y="6586"/>
                    <a:pt x="47487" y="7342"/>
                    <a:pt x="47420" y="8064"/>
                  </a:cubicBezTo>
                  <a:cubicBezTo>
                    <a:pt x="47385" y="8106"/>
                    <a:pt x="47347" y="8155"/>
                    <a:pt x="47305" y="8211"/>
                  </a:cubicBezTo>
                  <a:cubicBezTo>
                    <a:pt x="47211" y="7977"/>
                    <a:pt x="47110" y="7751"/>
                    <a:pt x="47009" y="7524"/>
                  </a:cubicBezTo>
                  <a:cubicBezTo>
                    <a:pt x="47197" y="6931"/>
                    <a:pt x="47389" y="6390"/>
                    <a:pt x="47577" y="5902"/>
                  </a:cubicBezTo>
                  <a:close/>
                  <a:moveTo>
                    <a:pt x="86794" y="5902"/>
                  </a:moveTo>
                  <a:lnTo>
                    <a:pt x="86794" y="5902"/>
                  </a:lnTo>
                  <a:cubicBezTo>
                    <a:pt x="86752" y="6586"/>
                    <a:pt x="86700" y="7342"/>
                    <a:pt x="86640" y="8064"/>
                  </a:cubicBezTo>
                  <a:cubicBezTo>
                    <a:pt x="86605" y="8106"/>
                    <a:pt x="86567" y="8155"/>
                    <a:pt x="86525" y="8211"/>
                  </a:cubicBezTo>
                  <a:cubicBezTo>
                    <a:pt x="86431" y="7977"/>
                    <a:pt x="86330" y="7751"/>
                    <a:pt x="86225" y="7524"/>
                  </a:cubicBezTo>
                  <a:cubicBezTo>
                    <a:pt x="86417" y="6931"/>
                    <a:pt x="86609" y="6390"/>
                    <a:pt x="86794" y="5902"/>
                  </a:cubicBezTo>
                  <a:close/>
                  <a:moveTo>
                    <a:pt x="165356" y="5902"/>
                  </a:moveTo>
                  <a:lnTo>
                    <a:pt x="165356" y="5902"/>
                  </a:lnTo>
                  <a:cubicBezTo>
                    <a:pt x="165314" y="6586"/>
                    <a:pt x="165265" y="7342"/>
                    <a:pt x="165199" y="8064"/>
                  </a:cubicBezTo>
                  <a:cubicBezTo>
                    <a:pt x="165164" y="8106"/>
                    <a:pt x="165125" y="8155"/>
                    <a:pt x="165087" y="8211"/>
                  </a:cubicBezTo>
                  <a:cubicBezTo>
                    <a:pt x="164989" y="7977"/>
                    <a:pt x="164888" y="7751"/>
                    <a:pt x="164791" y="7524"/>
                  </a:cubicBezTo>
                  <a:cubicBezTo>
                    <a:pt x="164975" y="6931"/>
                    <a:pt x="165167" y="6390"/>
                    <a:pt x="165356" y="5902"/>
                  </a:cubicBezTo>
                  <a:close/>
                  <a:moveTo>
                    <a:pt x="8357" y="5902"/>
                  </a:moveTo>
                  <a:cubicBezTo>
                    <a:pt x="8319" y="6586"/>
                    <a:pt x="8267" y="7342"/>
                    <a:pt x="8200" y="8064"/>
                  </a:cubicBezTo>
                  <a:cubicBezTo>
                    <a:pt x="8166" y="8110"/>
                    <a:pt x="8127" y="8155"/>
                    <a:pt x="8089" y="8214"/>
                  </a:cubicBezTo>
                  <a:cubicBezTo>
                    <a:pt x="7991" y="7977"/>
                    <a:pt x="7897" y="7751"/>
                    <a:pt x="7792" y="7524"/>
                  </a:cubicBezTo>
                  <a:cubicBezTo>
                    <a:pt x="7981" y="6931"/>
                    <a:pt x="8173" y="6390"/>
                    <a:pt x="8357" y="5902"/>
                  </a:cubicBezTo>
                  <a:close/>
                  <a:moveTo>
                    <a:pt x="204576" y="5902"/>
                  </a:moveTo>
                  <a:cubicBezTo>
                    <a:pt x="204534" y="6586"/>
                    <a:pt x="204481" y="7342"/>
                    <a:pt x="204419" y="8064"/>
                  </a:cubicBezTo>
                  <a:cubicBezTo>
                    <a:pt x="204384" y="8110"/>
                    <a:pt x="204345" y="8155"/>
                    <a:pt x="204303" y="8214"/>
                  </a:cubicBezTo>
                  <a:cubicBezTo>
                    <a:pt x="204209" y="7977"/>
                    <a:pt x="204108" y="7751"/>
                    <a:pt x="204004" y="7524"/>
                  </a:cubicBezTo>
                  <a:cubicBezTo>
                    <a:pt x="204195" y="6931"/>
                    <a:pt x="204387" y="6390"/>
                    <a:pt x="204576" y="5902"/>
                  </a:cubicBezTo>
                  <a:close/>
                  <a:moveTo>
                    <a:pt x="14835" y="6551"/>
                  </a:moveTo>
                  <a:lnTo>
                    <a:pt x="14835" y="6551"/>
                  </a:lnTo>
                  <a:cubicBezTo>
                    <a:pt x="14992" y="6899"/>
                    <a:pt x="15173" y="7329"/>
                    <a:pt x="15365" y="7824"/>
                  </a:cubicBezTo>
                  <a:cubicBezTo>
                    <a:pt x="15271" y="7956"/>
                    <a:pt x="15159" y="8113"/>
                    <a:pt x="15044" y="8298"/>
                  </a:cubicBezTo>
                  <a:cubicBezTo>
                    <a:pt x="14964" y="7785"/>
                    <a:pt x="14894" y="7182"/>
                    <a:pt x="14835" y="6551"/>
                  </a:cubicBezTo>
                  <a:close/>
                  <a:moveTo>
                    <a:pt x="54051" y="6551"/>
                  </a:moveTo>
                  <a:lnTo>
                    <a:pt x="54051" y="6551"/>
                  </a:lnTo>
                  <a:cubicBezTo>
                    <a:pt x="54208" y="6899"/>
                    <a:pt x="54390" y="7329"/>
                    <a:pt x="54578" y="7824"/>
                  </a:cubicBezTo>
                  <a:cubicBezTo>
                    <a:pt x="54484" y="7956"/>
                    <a:pt x="54376" y="8113"/>
                    <a:pt x="54257" y="8298"/>
                  </a:cubicBezTo>
                  <a:cubicBezTo>
                    <a:pt x="54184" y="7785"/>
                    <a:pt x="54114" y="7182"/>
                    <a:pt x="54051" y="6551"/>
                  </a:cubicBezTo>
                  <a:close/>
                  <a:moveTo>
                    <a:pt x="93271" y="6551"/>
                  </a:moveTo>
                  <a:lnTo>
                    <a:pt x="93271" y="6551"/>
                  </a:lnTo>
                  <a:cubicBezTo>
                    <a:pt x="93428" y="6899"/>
                    <a:pt x="93606" y="7329"/>
                    <a:pt x="93798" y="7824"/>
                  </a:cubicBezTo>
                  <a:cubicBezTo>
                    <a:pt x="93704" y="7956"/>
                    <a:pt x="93595" y="8113"/>
                    <a:pt x="93477" y="8298"/>
                  </a:cubicBezTo>
                  <a:cubicBezTo>
                    <a:pt x="93397" y="7785"/>
                    <a:pt x="93330" y="7182"/>
                    <a:pt x="93271" y="6551"/>
                  </a:cubicBezTo>
                  <a:close/>
                  <a:moveTo>
                    <a:pt x="132613" y="6551"/>
                  </a:moveTo>
                  <a:lnTo>
                    <a:pt x="132613" y="6551"/>
                  </a:lnTo>
                  <a:cubicBezTo>
                    <a:pt x="132770" y="6899"/>
                    <a:pt x="132951" y="7329"/>
                    <a:pt x="133143" y="7824"/>
                  </a:cubicBezTo>
                  <a:cubicBezTo>
                    <a:pt x="133049" y="7956"/>
                    <a:pt x="132937" y="8113"/>
                    <a:pt x="132822" y="8298"/>
                  </a:cubicBezTo>
                  <a:cubicBezTo>
                    <a:pt x="132742" y="7785"/>
                    <a:pt x="132672" y="7182"/>
                    <a:pt x="132613" y="6551"/>
                  </a:cubicBezTo>
                  <a:close/>
                  <a:moveTo>
                    <a:pt x="171830" y="6551"/>
                  </a:moveTo>
                  <a:cubicBezTo>
                    <a:pt x="171990" y="6899"/>
                    <a:pt x="172171" y="7329"/>
                    <a:pt x="172360" y="7824"/>
                  </a:cubicBezTo>
                  <a:cubicBezTo>
                    <a:pt x="172262" y="7956"/>
                    <a:pt x="172154" y="8113"/>
                    <a:pt x="172039" y="8298"/>
                  </a:cubicBezTo>
                  <a:cubicBezTo>
                    <a:pt x="171962" y="7785"/>
                    <a:pt x="171892" y="7182"/>
                    <a:pt x="171830" y="6551"/>
                  </a:cubicBezTo>
                  <a:close/>
                  <a:moveTo>
                    <a:pt x="250339" y="6551"/>
                  </a:moveTo>
                  <a:lnTo>
                    <a:pt x="250339" y="6551"/>
                  </a:lnTo>
                  <a:cubicBezTo>
                    <a:pt x="250496" y="6899"/>
                    <a:pt x="250681" y="7329"/>
                    <a:pt x="250866" y="7824"/>
                  </a:cubicBezTo>
                  <a:cubicBezTo>
                    <a:pt x="250772" y="7956"/>
                    <a:pt x="250667" y="8113"/>
                    <a:pt x="250548" y="8298"/>
                  </a:cubicBezTo>
                  <a:cubicBezTo>
                    <a:pt x="250468" y="7785"/>
                    <a:pt x="250398" y="7182"/>
                    <a:pt x="250339" y="6551"/>
                  </a:cubicBezTo>
                  <a:close/>
                  <a:moveTo>
                    <a:pt x="211049" y="6551"/>
                  </a:moveTo>
                  <a:cubicBezTo>
                    <a:pt x="211206" y="6899"/>
                    <a:pt x="211388" y="7329"/>
                    <a:pt x="211580" y="7824"/>
                  </a:cubicBezTo>
                  <a:cubicBezTo>
                    <a:pt x="211482" y="7956"/>
                    <a:pt x="211374" y="8113"/>
                    <a:pt x="211255" y="8302"/>
                  </a:cubicBezTo>
                  <a:cubicBezTo>
                    <a:pt x="211182" y="7785"/>
                    <a:pt x="211112" y="7186"/>
                    <a:pt x="211049" y="6551"/>
                  </a:cubicBezTo>
                  <a:close/>
                  <a:moveTo>
                    <a:pt x="62314" y="7555"/>
                  </a:moveTo>
                  <a:lnTo>
                    <a:pt x="62314" y="7559"/>
                  </a:lnTo>
                  <a:cubicBezTo>
                    <a:pt x="62359" y="7724"/>
                    <a:pt x="62404" y="7900"/>
                    <a:pt x="62450" y="8086"/>
                  </a:cubicBezTo>
                  <a:lnTo>
                    <a:pt x="62450" y="8086"/>
                  </a:lnTo>
                  <a:cubicBezTo>
                    <a:pt x="62391" y="8173"/>
                    <a:pt x="62346" y="8267"/>
                    <a:pt x="62311" y="8364"/>
                  </a:cubicBezTo>
                  <a:lnTo>
                    <a:pt x="62294" y="8364"/>
                  </a:lnTo>
                  <a:cubicBezTo>
                    <a:pt x="62304" y="8092"/>
                    <a:pt x="62311" y="7817"/>
                    <a:pt x="62314" y="7555"/>
                  </a:cubicBezTo>
                  <a:close/>
                  <a:moveTo>
                    <a:pt x="219313" y="7555"/>
                  </a:moveTo>
                  <a:lnTo>
                    <a:pt x="219313" y="7559"/>
                  </a:lnTo>
                  <a:cubicBezTo>
                    <a:pt x="219356" y="7725"/>
                    <a:pt x="219401" y="7902"/>
                    <a:pt x="219447" y="8088"/>
                  </a:cubicBezTo>
                  <a:lnTo>
                    <a:pt x="219447" y="8088"/>
                  </a:lnTo>
                  <a:cubicBezTo>
                    <a:pt x="219389" y="8174"/>
                    <a:pt x="219344" y="8268"/>
                    <a:pt x="219309" y="8364"/>
                  </a:cubicBezTo>
                  <a:lnTo>
                    <a:pt x="219288" y="8364"/>
                  </a:lnTo>
                  <a:cubicBezTo>
                    <a:pt x="219299" y="8092"/>
                    <a:pt x="219309" y="7817"/>
                    <a:pt x="219313" y="7555"/>
                  </a:cubicBezTo>
                  <a:close/>
                  <a:moveTo>
                    <a:pt x="8190" y="8204"/>
                  </a:moveTo>
                  <a:lnTo>
                    <a:pt x="8176" y="8375"/>
                  </a:lnTo>
                  <a:lnTo>
                    <a:pt x="8138" y="8316"/>
                  </a:lnTo>
                  <a:lnTo>
                    <a:pt x="8190" y="8204"/>
                  </a:lnTo>
                  <a:close/>
                  <a:moveTo>
                    <a:pt x="47406" y="8204"/>
                  </a:moveTo>
                  <a:lnTo>
                    <a:pt x="47396" y="8375"/>
                  </a:lnTo>
                  <a:lnTo>
                    <a:pt x="47354" y="8316"/>
                  </a:lnTo>
                  <a:lnTo>
                    <a:pt x="47406" y="8204"/>
                  </a:lnTo>
                  <a:close/>
                  <a:moveTo>
                    <a:pt x="86626" y="8204"/>
                  </a:moveTo>
                  <a:cubicBezTo>
                    <a:pt x="86623" y="8260"/>
                    <a:pt x="86619" y="8319"/>
                    <a:pt x="86609" y="8375"/>
                  </a:cubicBezTo>
                  <a:lnTo>
                    <a:pt x="86571" y="8316"/>
                  </a:lnTo>
                  <a:lnTo>
                    <a:pt x="86626" y="8204"/>
                  </a:lnTo>
                  <a:close/>
                  <a:moveTo>
                    <a:pt x="165185" y="8204"/>
                  </a:moveTo>
                  <a:lnTo>
                    <a:pt x="165174" y="8375"/>
                  </a:lnTo>
                  <a:lnTo>
                    <a:pt x="165132" y="8316"/>
                  </a:lnTo>
                  <a:lnTo>
                    <a:pt x="165185" y="8204"/>
                  </a:lnTo>
                  <a:close/>
                  <a:moveTo>
                    <a:pt x="204405" y="8204"/>
                  </a:moveTo>
                  <a:lnTo>
                    <a:pt x="204405" y="8204"/>
                  </a:lnTo>
                  <a:cubicBezTo>
                    <a:pt x="204401" y="8260"/>
                    <a:pt x="204398" y="8319"/>
                    <a:pt x="204387" y="8375"/>
                  </a:cubicBezTo>
                  <a:lnTo>
                    <a:pt x="204349" y="8316"/>
                  </a:lnTo>
                  <a:lnTo>
                    <a:pt x="204405" y="8204"/>
                  </a:lnTo>
                  <a:close/>
                  <a:moveTo>
                    <a:pt x="6666" y="7011"/>
                  </a:moveTo>
                  <a:lnTo>
                    <a:pt x="6718" y="7070"/>
                  </a:lnTo>
                  <a:cubicBezTo>
                    <a:pt x="6708" y="7454"/>
                    <a:pt x="6715" y="7869"/>
                    <a:pt x="6732" y="8291"/>
                  </a:cubicBezTo>
                  <a:cubicBezTo>
                    <a:pt x="6718" y="8340"/>
                    <a:pt x="6701" y="8385"/>
                    <a:pt x="6683" y="8434"/>
                  </a:cubicBezTo>
                  <a:cubicBezTo>
                    <a:pt x="6704" y="7960"/>
                    <a:pt x="6701" y="7485"/>
                    <a:pt x="6666" y="7011"/>
                  </a:cubicBezTo>
                  <a:close/>
                  <a:moveTo>
                    <a:pt x="18225" y="7946"/>
                  </a:moveTo>
                  <a:cubicBezTo>
                    <a:pt x="18257" y="8009"/>
                    <a:pt x="18281" y="8075"/>
                    <a:pt x="18312" y="8138"/>
                  </a:cubicBezTo>
                  <a:cubicBezTo>
                    <a:pt x="18344" y="8204"/>
                    <a:pt x="18243" y="8340"/>
                    <a:pt x="18211" y="8434"/>
                  </a:cubicBezTo>
                  <a:cubicBezTo>
                    <a:pt x="18218" y="8274"/>
                    <a:pt x="18222" y="8113"/>
                    <a:pt x="18222" y="7956"/>
                  </a:cubicBezTo>
                  <a:lnTo>
                    <a:pt x="18225" y="7946"/>
                  </a:lnTo>
                  <a:close/>
                  <a:moveTo>
                    <a:pt x="57445" y="7946"/>
                  </a:moveTo>
                  <a:cubicBezTo>
                    <a:pt x="57470" y="8009"/>
                    <a:pt x="57501" y="8075"/>
                    <a:pt x="57529" y="8138"/>
                  </a:cubicBezTo>
                  <a:cubicBezTo>
                    <a:pt x="57553" y="8204"/>
                    <a:pt x="57463" y="8340"/>
                    <a:pt x="57428" y="8434"/>
                  </a:cubicBezTo>
                  <a:cubicBezTo>
                    <a:pt x="57435" y="8274"/>
                    <a:pt x="57435" y="8113"/>
                    <a:pt x="57442" y="7956"/>
                  </a:cubicBezTo>
                  <a:lnTo>
                    <a:pt x="57445" y="7946"/>
                  </a:lnTo>
                  <a:close/>
                  <a:moveTo>
                    <a:pt x="96665" y="7946"/>
                  </a:moveTo>
                  <a:cubicBezTo>
                    <a:pt x="96689" y="8009"/>
                    <a:pt x="96717" y="8075"/>
                    <a:pt x="96745" y="8138"/>
                  </a:cubicBezTo>
                  <a:lnTo>
                    <a:pt x="96648" y="8434"/>
                  </a:lnTo>
                  <a:cubicBezTo>
                    <a:pt x="96651" y="8274"/>
                    <a:pt x="96655" y="8113"/>
                    <a:pt x="96655" y="7956"/>
                  </a:cubicBezTo>
                  <a:lnTo>
                    <a:pt x="96665" y="7946"/>
                  </a:lnTo>
                  <a:close/>
                  <a:moveTo>
                    <a:pt x="136004" y="7946"/>
                  </a:moveTo>
                  <a:cubicBezTo>
                    <a:pt x="136035" y="8009"/>
                    <a:pt x="136063" y="8075"/>
                    <a:pt x="136091" y="8138"/>
                  </a:cubicBezTo>
                  <a:cubicBezTo>
                    <a:pt x="136056" y="8239"/>
                    <a:pt x="136021" y="8340"/>
                    <a:pt x="135993" y="8434"/>
                  </a:cubicBezTo>
                  <a:cubicBezTo>
                    <a:pt x="135997" y="8274"/>
                    <a:pt x="136000" y="8113"/>
                    <a:pt x="136000" y="7956"/>
                  </a:cubicBezTo>
                  <a:cubicBezTo>
                    <a:pt x="136004" y="7956"/>
                    <a:pt x="136004" y="7953"/>
                    <a:pt x="136004" y="7946"/>
                  </a:cubicBezTo>
                  <a:close/>
                  <a:moveTo>
                    <a:pt x="175223" y="7946"/>
                  </a:moveTo>
                  <a:cubicBezTo>
                    <a:pt x="175248" y="8009"/>
                    <a:pt x="175279" y="8075"/>
                    <a:pt x="175307" y="8138"/>
                  </a:cubicBezTo>
                  <a:cubicBezTo>
                    <a:pt x="175332" y="8204"/>
                    <a:pt x="175241" y="8340"/>
                    <a:pt x="175209" y="8434"/>
                  </a:cubicBezTo>
                  <a:cubicBezTo>
                    <a:pt x="175216" y="8274"/>
                    <a:pt x="175220" y="8113"/>
                    <a:pt x="175220" y="7956"/>
                  </a:cubicBezTo>
                  <a:lnTo>
                    <a:pt x="175223" y="7946"/>
                  </a:lnTo>
                  <a:close/>
                  <a:moveTo>
                    <a:pt x="214443" y="7946"/>
                  </a:moveTo>
                  <a:cubicBezTo>
                    <a:pt x="214468" y="8009"/>
                    <a:pt x="214499" y="8075"/>
                    <a:pt x="214524" y="8138"/>
                  </a:cubicBezTo>
                  <a:cubicBezTo>
                    <a:pt x="214551" y="8204"/>
                    <a:pt x="214461" y="8340"/>
                    <a:pt x="214426" y="8434"/>
                  </a:cubicBezTo>
                  <a:cubicBezTo>
                    <a:pt x="214433" y="8274"/>
                    <a:pt x="214433" y="8113"/>
                    <a:pt x="214436" y="7956"/>
                  </a:cubicBezTo>
                  <a:lnTo>
                    <a:pt x="214443" y="7946"/>
                  </a:lnTo>
                  <a:close/>
                  <a:moveTo>
                    <a:pt x="253733" y="7946"/>
                  </a:moveTo>
                  <a:cubicBezTo>
                    <a:pt x="253757" y="8009"/>
                    <a:pt x="253789" y="8075"/>
                    <a:pt x="253813" y="8138"/>
                  </a:cubicBezTo>
                  <a:cubicBezTo>
                    <a:pt x="253841" y="8204"/>
                    <a:pt x="253747" y="8337"/>
                    <a:pt x="253719" y="8434"/>
                  </a:cubicBezTo>
                  <a:cubicBezTo>
                    <a:pt x="253723" y="8274"/>
                    <a:pt x="253726" y="8113"/>
                    <a:pt x="253726" y="7956"/>
                  </a:cubicBezTo>
                  <a:lnTo>
                    <a:pt x="253733" y="7946"/>
                  </a:lnTo>
                  <a:close/>
                  <a:moveTo>
                    <a:pt x="12334" y="8214"/>
                  </a:moveTo>
                  <a:lnTo>
                    <a:pt x="12414" y="8445"/>
                  </a:lnTo>
                  <a:lnTo>
                    <a:pt x="12404" y="8452"/>
                  </a:lnTo>
                  <a:lnTo>
                    <a:pt x="12334" y="8214"/>
                  </a:lnTo>
                  <a:close/>
                  <a:moveTo>
                    <a:pt x="51550" y="8211"/>
                  </a:moveTo>
                  <a:lnTo>
                    <a:pt x="51627" y="8445"/>
                  </a:lnTo>
                  <a:lnTo>
                    <a:pt x="51620" y="8452"/>
                  </a:lnTo>
                  <a:cubicBezTo>
                    <a:pt x="51596" y="8368"/>
                    <a:pt x="51575" y="8291"/>
                    <a:pt x="51550" y="8211"/>
                  </a:cubicBezTo>
                  <a:close/>
                  <a:moveTo>
                    <a:pt x="130116" y="8211"/>
                  </a:moveTo>
                  <a:lnTo>
                    <a:pt x="130192" y="8445"/>
                  </a:lnTo>
                  <a:lnTo>
                    <a:pt x="130185" y="8452"/>
                  </a:lnTo>
                  <a:lnTo>
                    <a:pt x="130116" y="8211"/>
                  </a:lnTo>
                  <a:close/>
                  <a:moveTo>
                    <a:pt x="169341" y="8245"/>
                  </a:moveTo>
                  <a:cubicBezTo>
                    <a:pt x="169361" y="8312"/>
                    <a:pt x="169384" y="8376"/>
                    <a:pt x="169405" y="8445"/>
                  </a:cubicBezTo>
                  <a:cubicBezTo>
                    <a:pt x="169405" y="8448"/>
                    <a:pt x="169402" y="8452"/>
                    <a:pt x="169398" y="8452"/>
                  </a:cubicBezTo>
                  <a:lnTo>
                    <a:pt x="169341" y="8245"/>
                  </a:lnTo>
                  <a:close/>
                  <a:moveTo>
                    <a:pt x="208548" y="8211"/>
                  </a:moveTo>
                  <a:lnTo>
                    <a:pt x="208625" y="8445"/>
                  </a:lnTo>
                  <a:cubicBezTo>
                    <a:pt x="208622" y="8448"/>
                    <a:pt x="208622" y="8452"/>
                    <a:pt x="208618" y="8452"/>
                  </a:cubicBezTo>
                  <a:cubicBezTo>
                    <a:pt x="208597" y="8375"/>
                    <a:pt x="208573" y="8291"/>
                    <a:pt x="208548" y="8211"/>
                  </a:cubicBezTo>
                  <a:close/>
                  <a:moveTo>
                    <a:pt x="90770" y="8211"/>
                  </a:moveTo>
                  <a:lnTo>
                    <a:pt x="90847" y="8445"/>
                  </a:lnTo>
                  <a:lnTo>
                    <a:pt x="90840" y="8455"/>
                  </a:lnTo>
                  <a:cubicBezTo>
                    <a:pt x="90815" y="8368"/>
                    <a:pt x="90795" y="8291"/>
                    <a:pt x="90770" y="8211"/>
                  </a:cubicBezTo>
                  <a:close/>
                  <a:moveTo>
                    <a:pt x="247838" y="8208"/>
                  </a:moveTo>
                  <a:lnTo>
                    <a:pt x="247915" y="8445"/>
                  </a:lnTo>
                  <a:lnTo>
                    <a:pt x="247908" y="8455"/>
                  </a:lnTo>
                  <a:cubicBezTo>
                    <a:pt x="247883" y="8368"/>
                    <a:pt x="247863" y="8288"/>
                    <a:pt x="247838" y="8208"/>
                  </a:cubicBezTo>
                  <a:close/>
                  <a:moveTo>
                    <a:pt x="153828" y="8466"/>
                  </a:moveTo>
                  <a:lnTo>
                    <a:pt x="153838" y="8477"/>
                  </a:lnTo>
                  <a:lnTo>
                    <a:pt x="153838" y="8477"/>
                  </a:lnTo>
                  <a:cubicBezTo>
                    <a:pt x="153835" y="8473"/>
                    <a:pt x="153831" y="8469"/>
                    <a:pt x="153828" y="8466"/>
                  </a:cubicBezTo>
                  <a:close/>
                  <a:moveTo>
                    <a:pt x="121127" y="6927"/>
                  </a:moveTo>
                  <a:cubicBezTo>
                    <a:pt x="121218" y="7144"/>
                    <a:pt x="121319" y="7384"/>
                    <a:pt x="121420" y="7646"/>
                  </a:cubicBezTo>
                  <a:cubicBezTo>
                    <a:pt x="121385" y="7963"/>
                    <a:pt x="121354" y="8260"/>
                    <a:pt x="121333" y="8518"/>
                  </a:cubicBezTo>
                  <a:cubicBezTo>
                    <a:pt x="121252" y="8058"/>
                    <a:pt x="121190" y="7510"/>
                    <a:pt x="121127" y="6927"/>
                  </a:cubicBezTo>
                  <a:close/>
                  <a:moveTo>
                    <a:pt x="13213" y="8242"/>
                  </a:moveTo>
                  <a:cubicBezTo>
                    <a:pt x="13213" y="8249"/>
                    <a:pt x="13213" y="8249"/>
                    <a:pt x="13216" y="8249"/>
                  </a:cubicBezTo>
                  <a:cubicBezTo>
                    <a:pt x="13185" y="8340"/>
                    <a:pt x="13161" y="8434"/>
                    <a:pt x="13133" y="8532"/>
                  </a:cubicBezTo>
                  <a:cubicBezTo>
                    <a:pt x="13133" y="8521"/>
                    <a:pt x="13129" y="8518"/>
                    <a:pt x="13126" y="8511"/>
                  </a:cubicBezTo>
                  <a:cubicBezTo>
                    <a:pt x="13154" y="8417"/>
                    <a:pt x="13185" y="8330"/>
                    <a:pt x="13213" y="8242"/>
                  </a:cubicBezTo>
                  <a:close/>
                  <a:moveTo>
                    <a:pt x="21588" y="8501"/>
                  </a:moveTo>
                  <a:lnTo>
                    <a:pt x="21588" y="8501"/>
                  </a:lnTo>
                  <a:cubicBezTo>
                    <a:pt x="21591" y="8507"/>
                    <a:pt x="21595" y="8518"/>
                    <a:pt x="21595" y="8528"/>
                  </a:cubicBezTo>
                  <a:lnTo>
                    <a:pt x="21595" y="8532"/>
                  </a:lnTo>
                  <a:cubicBezTo>
                    <a:pt x="21595" y="8521"/>
                    <a:pt x="21591" y="8511"/>
                    <a:pt x="21588" y="8501"/>
                  </a:cubicBezTo>
                  <a:close/>
                  <a:moveTo>
                    <a:pt x="52429" y="8242"/>
                  </a:moveTo>
                  <a:lnTo>
                    <a:pt x="52429" y="8249"/>
                  </a:lnTo>
                  <a:lnTo>
                    <a:pt x="52353" y="8532"/>
                  </a:lnTo>
                  <a:cubicBezTo>
                    <a:pt x="52346" y="8521"/>
                    <a:pt x="52346" y="8514"/>
                    <a:pt x="52342" y="8511"/>
                  </a:cubicBezTo>
                  <a:cubicBezTo>
                    <a:pt x="52373" y="8417"/>
                    <a:pt x="52398" y="8330"/>
                    <a:pt x="52429" y="8242"/>
                  </a:cubicBezTo>
                  <a:close/>
                  <a:moveTo>
                    <a:pt x="60804" y="8501"/>
                  </a:moveTo>
                  <a:lnTo>
                    <a:pt x="60815" y="8528"/>
                  </a:lnTo>
                  <a:lnTo>
                    <a:pt x="60815" y="8532"/>
                  </a:lnTo>
                  <a:cubicBezTo>
                    <a:pt x="60811" y="8521"/>
                    <a:pt x="60808" y="8511"/>
                    <a:pt x="60804" y="8501"/>
                  </a:cubicBezTo>
                  <a:close/>
                  <a:moveTo>
                    <a:pt x="91649" y="8242"/>
                  </a:moveTo>
                  <a:lnTo>
                    <a:pt x="91649" y="8249"/>
                  </a:lnTo>
                  <a:cubicBezTo>
                    <a:pt x="91625" y="8340"/>
                    <a:pt x="91593" y="8434"/>
                    <a:pt x="91569" y="8532"/>
                  </a:cubicBezTo>
                  <a:lnTo>
                    <a:pt x="91562" y="8511"/>
                  </a:lnTo>
                  <a:cubicBezTo>
                    <a:pt x="91590" y="8417"/>
                    <a:pt x="91618" y="8330"/>
                    <a:pt x="91649" y="8242"/>
                  </a:cubicBezTo>
                  <a:close/>
                  <a:moveTo>
                    <a:pt x="100021" y="8497"/>
                  </a:moveTo>
                  <a:lnTo>
                    <a:pt x="100034" y="8525"/>
                  </a:lnTo>
                  <a:cubicBezTo>
                    <a:pt x="100034" y="8528"/>
                    <a:pt x="100031" y="8532"/>
                    <a:pt x="100028" y="8532"/>
                  </a:cubicBezTo>
                  <a:cubicBezTo>
                    <a:pt x="100028" y="8518"/>
                    <a:pt x="100024" y="8507"/>
                    <a:pt x="100021" y="8497"/>
                  </a:cubicBezTo>
                  <a:close/>
                  <a:moveTo>
                    <a:pt x="130991" y="8242"/>
                  </a:moveTo>
                  <a:lnTo>
                    <a:pt x="130995" y="8249"/>
                  </a:lnTo>
                  <a:cubicBezTo>
                    <a:pt x="130963" y="8340"/>
                    <a:pt x="130939" y="8434"/>
                    <a:pt x="130911" y="8532"/>
                  </a:cubicBezTo>
                  <a:cubicBezTo>
                    <a:pt x="130911" y="8521"/>
                    <a:pt x="130907" y="8514"/>
                    <a:pt x="130904" y="8511"/>
                  </a:cubicBezTo>
                  <a:cubicBezTo>
                    <a:pt x="130932" y="8417"/>
                    <a:pt x="130963" y="8330"/>
                    <a:pt x="130991" y="8242"/>
                  </a:cubicBezTo>
                  <a:close/>
                  <a:moveTo>
                    <a:pt x="139366" y="8497"/>
                  </a:moveTo>
                  <a:lnTo>
                    <a:pt x="139380" y="8528"/>
                  </a:lnTo>
                  <a:cubicBezTo>
                    <a:pt x="139376" y="8528"/>
                    <a:pt x="139376" y="8528"/>
                    <a:pt x="139376" y="8532"/>
                  </a:cubicBezTo>
                  <a:lnTo>
                    <a:pt x="139366" y="8497"/>
                  </a:lnTo>
                  <a:close/>
                  <a:moveTo>
                    <a:pt x="170211" y="8242"/>
                  </a:moveTo>
                  <a:lnTo>
                    <a:pt x="170211" y="8249"/>
                  </a:lnTo>
                  <a:lnTo>
                    <a:pt x="170131" y="8532"/>
                  </a:lnTo>
                  <a:cubicBezTo>
                    <a:pt x="170127" y="8521"/>
                    <a:pt x="170127" y="8514"/>
                    <a:pt x="170124" y="8511"/>
                  </a:cubicBezTo>
                  <a:cubicBezTo>
                    <a:pt x="170152" y="8417"/>
                    <a:pt x="170180" y="8330"/>
                    <a:pt x="170211" y="8242"/>
                  </a:cubicBezTo>
                  <a:close/>
                  <a:moveTo>
                    <a:pt x="178586" y="8497"/>
                  </a:moveTo>
                  <a:cubicBezTo>
                    <a:pt x="178589" y="8504"/>
                    <a:pt x="178589" y="8518"/>
                    <a:pt x="178593" y="8528"/>
                  </a:cubicBezTo>
                  <a:lnTo>
                    <a:pt x="178593" y="8532"/>
                  </a:lnTo>
                  <a:cubicBezTo>
                    <a:pt x="178589" y="8521"/>
                    <a:pt x="178586" y="8507"/>
                    <a:pt x="178586" y="8497"/>
                  </a:cubicBezTo>
                  <a:close/>
                  <a:moveTo>
                    <a:pt x="209427" y="8242"/>
                  </a:moveTo>
                  <a:lnTo>
                    <a:pt x="209427" y="8249"/>
                  </a:lnTo>
                  <a:lnTo>
                    <a:pt x="209351" y="8532"/>
                  </a:lnTo>
                  <a:cubicBezTo>
                    <a:pt x="209344" y="8521"/>
                    <a:pt x="209340" y="8518"/>
                    <a:pt x="209340" y="8511"/>
                  </a:cubicBezTo>
                  <a:cubicBezTo>
                    <a:pt x="209368" y="8417"/>
                    <a:pt x="209400" y="8330"/>
                    <a:pt x="209427" y="8242"/>
                  </a:cubicBezTo>
                  <a:close/>
                  <a:moveTo>
                    <a:pt x="217806" y="8501"/>
                  </a:moveTo>
                  <a:lnTo>
                    <a:pt x="217806" y="8501"/>
                  </a:lnTo>
                  <a:cubicBezTo>
                    <a:pt x="217806" y="8511"/>
                    <a:pt x="217809" y="8518"/>
                    <a:pt x="217813" y="8528"/>
                  </a:cubicBezTo>
                  <a:lnTo>
                    <a:pt x="217813" y="8532"/>
                  </a:lnTo>
                  <a:cubicBezTo>
                    <a:pt x="217809" y="8522"/>
                    <a:pt x="217806" y="8511"/>
                    <a:pt x="217806" y="8501"/>
                  </a:cubicBezTo>
                  <a:close/>
                  <a:moveTo>
                    <a:pt x="248717" y="8242"/>
                  </a:moveTo>
                  <a:lnTo>
                    <a:pt x="248717" y="8249"/>
                  </a:lnTo>
                  <a:lnTo>
                    <a:pt x="248640" y="8532"/>
                  </a:lnTo>
                  <a:cubicBezTo>
                    <a:pt x="248633" y="8521"/>
                    <a:pt x="248633" y="8514"/>
                    <a:pt x="248630" y="8511"/>
                  </a:cubicBezTo>
                  <a:cubicBezTo>
                    <a:pt x="248661" y="8417"/>
                    <a:pt x="248686" y="8330"/>
                    <a:pt x="248717" y="8242"/>
                  </a:cubicBezTo>
                  <a:close/>
                  <a:moveTo>
                    <a:pt x="257099" y="8518"/>
                  </a:moveTo>
                  <a:cubicBezTo>
                    <a:pt x="257100" y="8520"/>
                    <a:pt x="257101" y="8523"/>
                    <a:pt x="257102" y="8525"/>
                  </a:cubicBezTo>
                  <a:lnTo>
                    <a:pt x="257102" y="8532"/>
                  </a:lnTo>
                  <a:cubicBezTo>
                    <a:pt x="257101" y="8526"/>
                    <a:pt x="257100" y="8522"/>
                    <a:pt x="257099" y="8518"/>
                  </a:cubicBezTo>
                  <a:close/>
                  <a:moveTo>
                    <a:pt x="251755" y="8532"/>
                  </a:moveTo>
                  <a:cubicBezTo>
                    <a:pt x="251755" y="8535"/>
                    <a:pt x="251755" y="8538"/>
                    <a:pt x="251756" y="8540"/>
                  </a:cubicBezTo>
                  <a:lnTo>
                    <a:pt x="251756" y="8540"/>
                  </a:lnTo>
                  <a:lnTo>
                    <a:pt x="251755" y="8539"/>
                  </a:lnTo>
                  <a:lnTo>
                    <a:pt x="251755" y="8532"/>
                  </a:lnTo>
                  <a:close/>
                  <a:moveTo>
                    <a:pt x="173249" y="8532"/>
                  </a:moveTo>
                  <a:cubicBezTo>
                    <a:pt x="173249" y="8535"/>
                    <a:pt x="173249" y="8538"/>
                    <a:pt x="173250" y="8541"/>
                  </a:cubicBezTo>
                  <a:lnTo>
                    <a:pt x="173250" y="8541"/>
                  </a:lnTo>
                  <a:lnTo>
                    <a:pt x="173249" y="8539"/>
                  </a:lnTo>
                  <a:lnTo>
                    <a:pt x="173249" y="8532"/>
                  </a:lnTo>
                  <a:close/>
                  <a:moveTo>
                    <a:pt x="16251" y="8532"/>
                  </a:moveTo>
                  <a:cubicBezTo>
                    <a:pt x="16251" y="8535"/>
                    <a:pt x="16251" y="8538"/>
                    <a:pt x="16251" y="8541"/>
                  </a:cubicBezTo>
                  <a:lnTo>
                    <a:pt x="16251" y="8541"/>
                  </a:lnTo>
                  <a:lnTo>
                    <a:pt x="16251" y="8539"/>
                  </a:lnTo>
                  <a:lnTo>
                    <a:pt x="16251" y="8532"/>
                  </a:lnTo>
                  <a:close/>
                  <a:moveTo>
                    <a:pt x="134029" y="8532"/>
                  </a:moveTo>
                  <a:cubicBezTo>
                    <a:pt x="134031" y="8538"/>
                    <a:pt x="134032" y="8544"/>
                    <a:pt x="134033" y="8550"/>
                  </a:cubicBezTo>
                  <a:lnTo>
                    <a:pt x="134033" y="8550"/>
                  </a:lnTo>
                  <a:lnTo>
                    <a:pt x="134029" y="8539"/>
                  </a:lnTo>
                  <a:lnTo>
                    <a:pt x="134029" y="8532"/>
                  </a:lnTo>
                  <a:close/>
                  <a:moveTo>
                    <a:pt x="55467" y="8532"/>
                  </a:moveTo>
                  <a:cubicBezTo>
                    <a:pt x="55474" y="8542"/>
                    <a:pt x="55478" y="8556"/>
                    <a:pt x="55478" y="8570"/>
                  </a:cubicBezTo>
                  <a:lnTo>
                    <a:pt x="55478" y="8570"/>
                  </a:lnTo>
                  <a:cubicBezTo>
                    <a:pt x="55478" y="8560"/>
                    <a:pt x="55474" y="8549"/>
                    <a:pt x="55467" y="8539"/>
                  </a:cubicBezTo>
                  <a:lnTo>
                    <a:pt x="55467" y="8532"/>
                  </a:lnTo>
                  <a:close/>
                  <a:moveTo>
                    <a:pt x="4709" y="8448"/>
                  </a:moveTo>
                  <a:lnTo>
                    <a:pt x="4737" y="8570"/>
                  </a:lnTo>
                  <a:lnTo>
                    <a:pt x="4737" y="8570"/>
                  </a:lnTo>
                  <a:lnTo>
                    <a:pt x="4709" y="8501"/>
                  </a:lnTo>
                  <a:lnTo>
                    <a:pt x="4709" y="8448"/>
                  </a:lnTo>
                  <a:close/>
                  <a:moveTo>
                    <a:pt x="43929" y="8448"/>
                  </a:moveTo>
                  <a:lnTo>
                    <a:pt x="43953" y="8570"/>
                  </a:lnTo>
                  <a:lnTo>
                    <a:pt x="43953" y="8570"/>
                  </a:lnTo>
                  <a:cubicBezTo>
                    <a:pt x="43946" y="8546"/>
                    <a:pt x="43936" y="8521"/>
                    <a:pt x="43922" y="8501"/>
                  </a:cubicBezTo>
                  <a:cubicBezTo>
                    <a:pt x="43922" y="8483"/>
                    <a:pt x="43925" y="8466"/>
                    <a:pt x="43929" y="8448"/>
                  </a:cubicBezTo>
                  <a:close/>
                  <a:moveTo>
                    <a:pt x="83142" y="8448"/>
                  </a:moveTo>
                  <a:cubicBezTo>
                    <a:pt x="83152" y="8487"/>
                    <a:pt x="83166" y="8528"/>
                    <a:pt x="83173" y="8570"/>
                  </a:cubicBezTo>
                  <a:lnTo>
                    <a:pt x="83173" y="8570"/>
                  </a:lnTo>
                  <a:lnTo>
                    <a:pt x="83142" y="8501"/>
                  </a:lnTo>
                  <a:lnTo>
                    <a:pt x="83142" y="8448"/>
                  </a:lnTo>
                  <a:close/>
                  <a:moveTo>
                    <a:pt x="94687" y="8532"/>
                  </a:moveTo>
                  <a:cubicBezTo>
                    <a:pt x="94694" y="8542"/>
                    <a:pt x="94698" y="8556"/>
                    <a:pt x="94698" y="8570"/>
                  </a:cubicBezTo>
                  <a:lnTo>
                    <a:pt x="94698" y="8570"/>
                  </a:lnTo>
                  <a:lnTo>
                    <a:pt x="94684" y="8539"/>
                  </a:lnTo>
                  <a:cubicBezTo>
                    <a:pt x="94687" y="8539"/>
                    <a:pt x="94687" y="8535"/>
                    <a:pt x="94687" y="8532"/>
                  </a:cubicBezTo>
                  <a:close/>
                  <a:moveTo>
                    <a:pt x="200924" y="8448"/>
                  </a:moveTo>
                  <a:cubicBezTo>
                    <a:pt x="200934" y="8487"/>
                    <a:pt x="200944" y="8528"/>
                    <a:pt x="200951" y="8570"/>
                  </a:cubicBezTo>
                  <a:cubicBezTo>
                    <a:pt x="200944" y="8546"/>
                    <a:pt x="200931" y="8521"/>
                    <a:pt x="200924" y="8501"/>
                  </a:cubicBezTo>
                  <a:lnTo>
                    <a:pt x="200924" y="8448"/>
                  </a:lnTo>
                  <a:close/>
                  <a:moveTo>
                    <a:pt x="212469" y="8532"/>
                  </a:moveTo>
                  <a:cubicBezTo>
                    <a:pt x="212473" y="8542"/>
                    <a:pt x="212476" y="8556"/>
                    <a:pt x="212476" y="8570"/>
                  </a:cubicBezTo>
                  <a:cubicBezTo>
                    <a:pt x="212473" y="8560"/>
                    <a:pt x="212469" y="8549"/>
                    <a:pt x="212469" y="8539"/>
                  </a:cubicBezTo>
                  <a:lnTo>
                    <a:pt x="212469" y="8532"/>
                  </a:lnTo>
                  <a:close/>
                  <a:moveTo>
                    <a:pt x="161707" y="8448"/>
                  </a:moveTo>
                  <a:lnTo>
                    <a:pt x="161732" y="8570"/>
                  </a:lnTo>
                  <a:lnTo>
                    <a:pt x="161707" y="8501"/>
                  </a:lnTo>
                  <a:lnTo>
                    <a:pt x="161707" y="8448"/>
                  </a:lnTo>
                  <a:close/>
                  <a:moveTo>
                    <a:pt x="126746" y="7758"/>
                  </a:moveTo>
                  <a:lnTo>
                    <a:pt x="126746" y="7758"/>
                  </a:lnTo>
                  <a:cubicBezTo>
                    <a:pt x="126833" y="7946"/>
                    <a:pt x="126931" y="8166"/>
                    <a:pt x="127032" y="8413"/>
                  </a:cubicBezTo>
                  <a:lnTo>
                    <a:pt x="126795" y="8699"/>
                  </a:lnTo>
                  <a:cubicBezTo>
                    <a:pt x="126778" y="8347"/>
                    <a:pt x="126760" y="8030"/>
                    <a:pt x="126746" y="7758"/>
                  </a:cubicBezTo>
                  <a:close/>
                  <a:moveTo>
                    <a:pt x="238835" y="6760"/>
                  </a:moveTo>
                  <a:lnTo>
                    <a:pt x="238835" y="6760"/>
                  </a:lnTo>
                  <a:cubicBezTo>
                    <a:pt x="238951" y="7018"/>
                    <a:pt x="239073" y="7318"/>
                    <a:pt x="239202" y="7646"/>
                  </a:cubicBezTo>
                  <a:cubicBezTo>
                    <a:pt x="239156" y="8051"/>
                    <a:pt x="239118" y="8424"/>
                    <a:pt x="239090" y="8724"/>
                  </a:cubicBezTo>
                  <a:cubicBezTo>
                    <a:pt x="238996" y="8183"/>
                    <a:pt x="238909" y="7499"/>
                    <a:pt x="238835" y="6760"/>
                  </a:cubicBezTo>
                  <a:close/>
                  <a:moveTo>
                    <a:pt x="19718" y="8204"/>
                  </a:moveTo>
                  <a:lnTo>
                    <a:pt x="19666" y="8745"/>
                  </a:lnTo>
                  <a:lnTo>
                    <a:pt x="19544" y="8598"/>
                  </a:lnTo>
                  <a:cubicBezTo>
                    <a:pt x="19606" y="8434"/>
                    <a:pt x="19666" y="8309"/>
                    <a:pt x="19718" y="8204"/>
                  </a:cubicBezTo>
                  <a:close/>
                  <a:moveTo>
                    <a:pt x="58935" y="8204"/>
                  </a:moveTo>
                  <a:lnTo>
                    <a:pt x="58882" y="8745"/>
                  </a:lnTo>
                  <a:lnTo>
                    <a:pt x="58757" y="8598"/>
                  </a:lnTo>
                  <a:cubicBezTo>
                    <a:pt x="58823" y="8434"/>
                    <a:pt x="58882" y="8309"/>
                    <a:pt x="58935" y="8204"/>
                  </a:cubicBezTo>
                  <a:close/>
                  <a:moveTo>
                    <a:pt x="98151" y="8204"/>
                  </a:moveTo>
                  <a:lnTo>
                    <a:pt x="98151" y="8204"/>
                  </a:lnTo>
                  <a:cubicBezTo>
                    <a:pt x="98137" y="8389"/>
                    <a:pt x="98120" y="8567"/>
                    <a:pt x="98099" y="8745"/>
                  </a:cubicBezTo>
                  <a:lnTo>
                    <a:pt x="97977" y="8598"/>
                  </a:lnTo>
                  <a:cubicBezTo>
                    <a:pt x="98043" y="8434"/>
                    <a:pt x="98099" y="8309"/>
                    <a:pt x="98151" y="8204"/>
                  </a:cubicBezTo>
                  <a:close/>
                  <a:moveTo>
                    <a:pt x="137496" y="8204"/>
                  </a:moveTo>
                  <a:lnTo>
                    <a:pt x="137444" y="8745"/>
                  </a:lnTo>
                  <a:cubicBezTo>
                    <a:pt x="137406" y="8692"/>
                    <a:pt x="137364" y="8644"/>
                    <a:pt x="137322" y="8598"/>
                  </a:cubicBezTo>
                  <a:cubicBezTo>
                    <a:pt x="137388" y="8434"/>
                    <a:pt x="137444" y="8309"/>
                    <a:pt x="137496" y="8204"/>
                  </a:cubicBezTo>
                  <a:close/>
                  <a:moveTo>
                    <a:pt x="176713" y="8204"/>
                  </a:moveTo>
                  <a:lnTo>
                    <a:pt x="176664" y="8745"/>
                  </a:lnTo>
                  <a:lnTo>
                    <a:pt x="176538" y="8598"/>
                  </a:lnTo>
                  <a:cubicBezTo>
                    <a:pt x="176605" y="8434"/>
                    <a:pt x="176664" y="8309"/>
                    <a:pt x="176713" y="8204"/>
                  </a:cubicBezTo>
                  <a:close/>
                  <a:moveTo>
                    <a:pt x="215929" y="8204"/>
                  </a:moveTo>
                  <a:cubicBezTo>
                    <a:pt x="215915" y="8389"/>
                    <a:pt x="215898" y="8567"/>
                    <a:pt x="215880" y="8745"/>
                  </a:cubicBezTo>
                  <a:lnTo>
                    <a:pt x="215755" y="8598"/>
                  </a:lnTo>
                  <a:cubicBezTo>
                    <a:pt x="215821" y="8434"/>
                    <a:pt x="215880" y="8309"/>
                    <a:pt x="215929" y="8204"/>
                  </a:cubicBezTo>
                  <a:close/>
                  <a:moveTo>
                    <a:pt x="255222" y="8204"/>
                  </a:moveTo>
                  <a:lnTo>
                    <a:pt x="255170" y="8745"/>
                  </a:lnTo>
                  <a:lnTo>
                    <a:pt x="255048" y="8598"/>
                  </a:lnTo>
                  <a:cubicBezTo>
                    <a:pt x="255114" y="8434"/>
                    <a:pt x="255170" y="8309"/>
                    <a:pt x="255222" y="8204"/>
                  </a:cubicBezTo>
                  <a:close/>
                  <a:moveTo>
                    <a:pt x="36192" y="7890"/>
                  </a:moveTo>
                  <a:lnTo>
                    <a:pt x="36192" y="7890"/>
                  </a:lnTo>
                  <a:cubicBezTo>
                    <a:pt x="36171" y="8113"/>
                    <a:pt x="36147" y="8330"/>
                    <a:pt x="36122" y="8542"/>
                  </a:cubicBezTo>
                  <a:lnTo>
                    <a:pt x="36049" y="8466"/>
                  </a:lnTo>
                  <a:lnTo>
                    <a:pt x="36049" y="8466"/>
                  </a:lnTo>
                  <a:cubicBezTo>
                    <a:pt x="36074" y="8494"/>
                    <a:pt x="36098" y="8525"/>
                    <a:pt x="36119" y="8556"/>
                  </a:cubicBezTo>
                  <a:cubicBezTo>
                    <a:pt x="36109" y="8626"/>
                    <a:pt x="36105" y="8696"/>
                    <a:pt x="36098" y="8762"/>
                  </a:cubicBezTo>
                  <a:lnTo>
                    <a:pt x="35966" y="8483"/>
                  </a:lnTo>
                  <a:cubicBezTo>
                    <a:pt x="36049" y="8253"/>
                    <a:pt x="36122" y="8054"/>
                    <a:pt x="36192" y="7890"/>
                  </a:cubicBezTo>
                  <a:close/>
                  <a:moveTo>
                    <a:pt x="75409" y="7890"/>
                  </a:moveTo>
                  <a:cubicBezTo>
                    <a:pt x="75388" y="8113"/>
                    <a:pt x="75363" y="8330"/>
                    <a:pt x="75339" y="8542"/>
                  </a:cubicBezTo>
                  <a:lnTo>
                    <a:pt x="75269" y="8466"/>
                  </a:lnTo>
                  <a:lnTo>
                    <a:pt x="75269" y="8466"/>
                  </a:lnTo>
                  <a:cubicBezTo>
                    <a:pt x="75294" y="8494"/>
                    <a:pt x="75318" y="8525"/>
                    <a:pt x="75339" y="8556"/>
                  </a:cubicBezTo>
                  <a:lnTo>
                    <a:pt x="75311" y="8762"/>
                  </a:lnTo>
                  <a:cubicBezTo>
                    <a:pt x="75273" y="8671"/>
                    <a:pt x="75231" y="8577"/>
                    <a:pt x="75185" y="8483"/>
                  </a:cubicBezTo>
                  <a:cubicBezTo>
                    <a:pt x="75269" y="8253"/>
                    <a:pt x="75342" y="8054"/>
                    <a:pt x="75409" y="7890"/>
                  </a:cubicBezTo>
                  <a:close/>
                  <a:moveTo>
                    <a:pt x="114625" y="7890"/>
                  </a:moveTo>
                  <a:cubicBezTo>
                    <a:pt x="114604" y="8113"/>
                    <a:pt x="114583" y="8330"/>
                    <a:pt x="114555" y="8542"/>
                  </a:cubicBezTo>
                  <a:lnTo>
                    <a:pt x="114486" y="8466"/>
                  </a:lnTo>
                  <a:lnTo>
                    <a:pt x="114486" y="8466"/>
                  </a:lnTo>
                  <a:cubicBezTo>
                    <a:pt x="114496" y="8480"/>
                    <a:pt x="114520" y="8504"/>
                    <a:pt x="114555" y="8556"/>
                  </a:cubicBezTo>
                  <a:lnTo>
                    <a:pt x="114531" y="8762"/>
                  </a:lnTo>
                  <a:cubicBezTo>
                    <a:pt x="114493" y="8671"/>
                    <a:pt x="114447" y="8577"/>
                    <a:pt x="114405" y="8483"/>
                  </a:cubicBezTo>
                  <a:cubicBezTo>
                    <a:pt x="114482" y="8253"/>
                    <a:pt x="114555" y="8054"/>
                    <a:pt x="114625" y="7890"/>
                  </a:cubicBezTo>
                  <a:close/>
                  <a:moveTo>
                    <a:pt x="153971" y="7887"/>
                  </a:moveTo>
                  <a:cubicBezTo>
                    <a:pt x="153950" y="8113"/>
                    <a:pt x="153925" y="8330"/>
                    <a:pt x="153901" y="8542"/>
                  </a:cubicBezTo>
                  <a:lnTo>
                    <a:pt x="153838" y="8477"/>
                  </a:lnTo>
                  <a:lnTo>
                    <a:pt x="153838" y="8477"/>
                  </a:lnTo>
                  <a:cubicBezTo>
                    <a:pt x="153861" y="8502"/>
                    <a:pt x="153879" y="8529"/>
                    <a:pt x="153897" y="8556"/>
                  </a:cubicBezTo>
                  <a:cubicBezTo>
                    <a:pt x="153894" y="8626"/>
                    <a:pt x="153883" y="8696"/>
                    <a:pt x="153876" y="8762"/>
                  </a:cubicBezTo>
                  <a:lnTo>
                    <a:pt x="153744" y="8483"/>
                  </a:lnTo>
                  <a:cubicBezTo>
                    <a:pt x="153828" y="8253"/>
                    <a:pt x="153901" y="8054"/>
                    <a:pt x="153971" y="7887"/>
                  </a:cubicBezTo>
                  <a:close/>
                  <a:moveTo>
                    <a:pt x="193190" y="7887"/>
                  </a:moveTo>
                  <a:lnTo>
                    <a:pt x="193190" y="7887"/>
                  </a:lnTo>
                  <a:cubicBezTo>
                    <a:pt x="193170" y="8113"/>
                    <a:pt x="193145" y="8330"/>
                    <a:pt x="193121" y="8542"/>
                  </a:cubicBezTo>
                  <a:lnTo>
                    <a:pt x="193047" y="8466"/>
                  </a:lnTo>
                  <a:lnTo>
                    <a:pt x="193047" y="8466"/>
                  </a:lnTo>
                  <a:cubicBezTo>
                    <a:pt x="193072" y="8494"/>
                    <a:pt x="193096" y="8525"/>
                    <a:pt x="193117" y="8556"/>
                  </a:cubicBezTo>
                  <a:cubicBezTo>
                    <a:pt x="193107" y="8626"/>
                    <a:pt x="193100" y="8696"/>
                    <a:pt x="193096" y="8762"/>
                  </a:cubicBezTo>
                  <a:lnTo>
                    <a:pt x="192964" y="8483"/>
                  </a:lnTo>
                  <a:cubicBezTo>
                    <a:pt x="193047" y="8253"/>
                    <a:pt x="193121" y="8054"/>
                    <a:pt x="193190" y="7887"/>
                  </a:cubicBezTo>
                  <a:close/>
                  <a:moveTo>
                    <a:pt x="232407" y="7890"/>
                  </a:moveTo>
                  <a:lnTo>
                    <a:pt x="232407" y="7890"/>
                  </a:lnTo>
                  <a:cubicBezTo>
                    <a:pt x="232386" y="8113"/>
                    <a:pt x="232362" y="8330"/>
                    <a:pt x="232337" y="8542"/>
                  </a:cubicBezTo>
                  <a:lnTo>
                    <a:pt x="232267" y="8466"/>
                  </a:lnTo>
                  <a:lnTo>
                    <a:pt x="232267" y="8466"/>
                  </a:lnTo>
                  <a:cubicBezTo>
                    <a:pt x="232274" y="8480"/>
                    <a:pt x="232302" y="8504"/>
                    <a:pt x="232337" y="8556"/>
                  </a:cubicBezTo>
                  <a:lnTo>
                    <a:pt x="232309" y="8762"/>
                  </a:lnTo>
                  <a:cubicBezTo>
                    <a:pt x="232271" y="8671"/>
                    <a:pt x="232229" y="8577"/>
                    <a:pt x="232184" y="8483"/>
                  </a:cubicBezTo>
                  <a:cubicBezTo>
                    <a:pt x="232267" y="8253"/>
                    <a:pt x="232341" y="8054"/>
                    <a:pt x="232407" y="7890"/>
                  </a:cubicBezTo>
                  <a:close/>
                  <a:moveTo>
                    <a:pt x="271700" y="7887"/>
                  </a:moveTo>
                  <a:lnTo>
                    <a:pt x="271700" y="7887"/>
                  </a:lnTo>
                  <a:cubicBezTo>
                    <a:pt x="271679" y="8113"/>
                    <a:pt x="271651" y="8330"/>
                    <a:pt x="271630" y="8546"/>
                  </a:cubicBezTo>
                  <a:lnTo>
                    <a:pt x="271557" y="8466"/>
                  </a:lnTo>
                  <a:lnTo>
                    <a:pt x="271557" y="8466"/>
                  </a:lnTo>
                  <a:cubicBezTo>
                    <a:pt x="271581" y="8494"/>
                    <a:pt x="271606" y="8525"/>
                    <a:pt x="271627" y="8556"/>
                  </a:cubicBezTo>
                  <a:cubicBezTo>
                    <a:pt x="271616" y="8626"/>
                    <a:pt x="271609" y="8696"/>
                    <a:pt x="271602" y="8762"/>
                  </a:cubicBezTo>
                  <a:lnTo>
                    <a:pt x="271473" y="8483"/>
                  </a:lnTo>
                  <a:cubicBezTo>
                    <a:pt x="271557" y="8253"/>
                    <a:pt x="271630" y="8054"/>
                    <a:pt x="271700" y="7887"/>
                  </a:cubicBezTo>
                  <a:close/>
                  <a:moveTo>
                    <a:pt x="244476" y="7761"/>
                  </a:moveTo>
                  <a:lnTo>
                    <a:pt x="244476" y="7761"/>
                  </a:lnTo>
                  <a:cubicBezTo>
                    <a:pt x="244566" y="7960"/>
                    <a:pt x="244664" y="8190"/>
                    <a:pt x="244776" y="8452"/>
                  </a:cubicBezTo>
                  <a:cubicBezTo>
                    <a:pt x="244692" y="8553"/>
                    <a:pt x="244612" y="8654"/>
                    <a:pt x="244528" y="8766"/>
                  </a:cubicBezTo>
                  <a:cubicBezTo>
                    <a:pt x="244507" y="8389"/>
                    <a:pt x="244490" y="8047"/>
                    <a:pt x="244476" y="7761"/>
                  </a:cubicBezTo>
                  <a:close/>
                  <a:moveTo>
                    <a:pt x="125295" y="8521"/>
                  </a:moveTo>
                  <a:lnTo>
                    <a:pt x="125375" y="8759"/>
                  </a:lnTo>
                  <a:lnTo>
                    <a:pt x="125340" y="8811"/>
                  </a:lnTo>
                  <a:cubicBezTo>
                    <a:pt x="125327" y="8713"/>
                    <a:pt x="125313" y="8619"/>
                    <a:pt x="125295" y="8521"/>
                  </a:cubicBezTo>
                  <a:close/>
                  <a:moveTo>
                    <a:pt x="8968" y="7761"/>
                  </a:moveTo>
                  <a:lnTo>
                    <a:pt x="8968" y="7761"/>
                  </a:lnTo>
                  <a:cubicBezTo>
                    <a:pt x="9069" y="7974"/>
                    <a:pt x="9177" y="8225"/>
                    <a:pt x="9296" y="8514"/>
                  </a:cubicBezTo>
                  <a:cubicBezTo>
                    <a:pt x="9209" y="8619"/>
                    <a:pt x="9118" y="8731"/>
                    <a:pt x="9027" y="8853"/>
                  </a:cubicBezTo>
                  <a:cubicBezTo>
                    <a:pt x="9003" y="8445"/>
                    <a:pt x="8982" y="8068"/>
                    <a:pt x="8968" y="7761"/>
                  </a:cubicBezTo>
                  <a:close/>
                  <a:moveTo>
                    <a:pt x="48188" y="7761"/>
                  </a:moveTo>
                  <a:cubicBezTo>
                    <a:pt x="48285" y="7974"/>
                    <a:pt x="48397" y="8225"/>
                    <a:pt x="48516" y="8514"/>
                  </a:cubicBezTo>
                  <a:cubicBezTo>
                    <a:pt x="48421" y="8619"/>
                    <a:pt x="48334" y="8731"/>
                    <a:pt x="48244" y="8853"/>
                  </a:cubicBezTo>
                  <a:cubicBezTo>
                    <a:pt x="48219" y="8445"/>
                    <a:pt x="48202" y="8068"/>
                    <a:pt x="48188" y="7761"/>
                  </a:cubicBezTo>
                  <a:close/>
                  <a:moveTo>
                    <a:pt x="87408" y="7761"/>
                  </a:moveTo>
                  <a:lnTo>
                    <a:pt x="87408" y="7761"/>
                  </a:lnTo>
                  <a:cubicBezTo>
                    <a:pt x="87502" y="7974"/>
                    <a:pt x="87613" y="8225"/>
                    <a:pt x="87729" y="8514"/>
                  </a:cubicBezTo>
                  <a:cubicBezTo>
                    <a:pt x="87641" y="8619"/>
                    <a:pt x="87551" y="8731"/>
                    <a:pt x="87463" y="8853"/>
                  </a:cubicBezTo>
                  <a:cubicBezTo>
                    <a:pt x="87439" y="8445"/>
                    <a:pt x="87422" y="8068"/>
                    <a:pt x="87408" y="7761"/>
                  </a:cubicBezTo>
                  <a:close/>
                  <a:moveTo>
                    <a:pt x="165966" y="7758"/>
                  </a:moveTo>
                  <a:cubicBezTo>
                    <a:pt x="166067" y="7974"/>
                    <a:pt x="166175" y="8225"/>
                    <a:pt x="166294" y="8514"/>
                  </a:cubicBezTo>
                  <a:cubicBezTo>
                    <a:pt x="166203" y="8619"/>
                    <a:pt x="166116" y="8731"/>
                    <a:pt x="166022" y="8853"/>
                  </a:cubicBezTo>
                  <a:cubicBezTo>
                    <a:pt x="166001" y="8445"/>
                    <a:pt x="165980" y="8068"/>
                    <a:pt x="165966" y="7758"/>
                  </a:cubicBezTo>
                  <a:close/>
                  <a:moveTo>
                    <a:pt x="205186" y="7758"/>
                  </a:moveTo>
                  <a:lnTo>
                    <a:pt x="205186" y="7758"/>
                  </a:lnTo>
                  <a:cubicBezTo>
                    <a:pt x="205284" y="7974"/>
                    <a:pt x="205392" y="8225"/>
                    <a:pt x="205507" y="8514"/>
                  </a:cubicBezTo>
                  <a:cubicBezTo>
                    <a:pt x="205420" y="8619"/>
                    <a:pt x="205332" y="8731"/>
                    <a:pt x="205242" y="8853"/>
                  </a:cubicBezTo>
                  <a:cubicBezTo>
                    <a:pt x="205217" y="8445"/>
                    <a:pt x="205200" y="8068"/>
                    <a:pt x="205186" y="7758"/>
                  </a:cubicBezTo>
                  <a:close/>
                  <a:moveTo>
                    <a:pt x="240729" y="8821"/>
                  </a:moveTo>
                  <a:lnTo>
                    <a:pt x="240743" y="8835"/>
                  </a:lnTo>
                  <a:cubicBezTo>
                    <a:pt x="240743" y="8842"/>
                    <a:pt x="240740" y="8853"/>
                    <a:pt x="240736" y="8856"/>
                  </a:cubicBezTo>
                  <a:cubicBezTo>
                    <a:pt x="240736" y="8846"/>
                    <a:pt x="240733" y="8835"/>
                    <a:pt x="240729" y="8821"/>
                  </a:cubicBezTo>
                  <a:close/>
                  <a:moveTo>
                    <a:pt x="15410" y="7946"/>
                  </a:moveTo>
                  <a:lnTo>
                    <a:pt x="15421" y="7977"/>
                  </a:lnTo>
                  <a:cubicBezTo>
                    <a:pt x="15393" y="8239"/>
                    <a:pt x="15368" y="8480"/>
                    <a:pt x="15351" y="8689"/>
                  </a:cubicBezTo>
                  <a:cubicBezTo>
                    <a:pt x="15281" y="8741"/>
                    <a:pt x="15211" y="8800"/>
                    <a:pt x="15138" y="8867"/>
                  </a:cubicBezTo>
                  <a:cubicBezTo>
                    <a:pt x="15131" y="8814"/>
                    <a:pt x="15117" y="8759"/>
                    <a:pt x="15107" y="8703"/>
                  </a:cubicBezTo>
                  <a:cubicBezTo>
                    <a:pt x="15222" y="8378"/>
                    <a:pt x="15323" y="8134"/>
                    <a:pt x="15410" y="7946"/>
                  </a:cubicBezTo>
                  <a:close/>
                  <a:moveTo>
                    <a:pt x="54627" y="7946"/>
                  </a:moveTo>
                  <a:cubicBezTo>
                    <a:pt x="54634" y="7956"/>
                    <a:pt x="54634" y="7970"/>
                    <a:pt x="54637" y="7977"/>
                  </a:cubicBezTo>
                  <a:cubicBezTo>
                    <a:pt x="54609" y="8239"/>
                    <a:pt x="54588" y="8480"/>
                    <a:pt x="54567" y="8689"/>
                  </a:cubicBezTo>
                  <a:lnTo>
                    <a:pt x="54358" y="8867"/>
                  </a:lnTo>
                  <a:cubicBezTo>
                    <a:pt x="54344" y="8814"/>
                    <a:pt x="54337" y="8759"/>
                    <a:pt x="54327" y="8699"/>
                  </a:cubicBezTo>
                  <a:cubicBezTo>
                    <a:pt x="54438" y="8378"/>
                    <a:pt x="54540" y="8134"/>
                    <a:pt x="54627" y="7946"/>
                  </a:cubicBezTo>
                  <a:close/>
                  <a:moveTo>
                    <a:pt x="93843" y="7946"/>
                  </a:moveTo>
                  <a:lnTo>
                    <a:pt x="93857" y="7977"/>
                  </a:lnTo>
                  <a:cubicBezTo>
                    <a:pt x="93829" y="8239"/>
                    <a:pt x="93805" y="8480"/>
                    <a:pt x="93787" y="8689"/>
                  </a:cubicBezTo>
                  <a:lnTo>
                    <a:pt x="93571" y="8867"/>
                  </a:lnTo>
                  <a:cubicBezTo>
                    <a:pt x="93564" y="8814"/>
                    <a:pt x="93554" y="8759"/>
                    <a:pt x="93543" y="8699"/>
                  </a:cubicBezTo>
                  <a:cubicBezTo>
                    <a:pt x="93658" y="8378"/>
                    <a:pt x="93759" y="8134"/>
                    <a:pt x="93843" y="7946"/>
                  </a:cubicBezTo>
                  <a:close/>
                  <a:moveTo>
                    <a:pt x="133189" y="7946"/>
                  </a:moveTo>
                  <a:lnTo>
                    <a:pt x="133203" y="7977"/>
                  </a:lnTo>
                  <a:cubicBezTo>
                    <a:pt x="133171" y="8239"/>
                    <a:pt x="133150" y="8480"/>
                    <a:pt x="133133" y="8689"/>
                  </a:cubicBezTo>
                  <a:lnTo>
                    <a:pt x="132917" y="8867"/>
                  </a:lnTo>
                  <a:cubicBezTo>
                    <a:pt x="132910" y="8814"/>
                    <a:pt x="132896" y="8759"/>
                    <a:pt x="132889" y="8699"/>
                  </a:cubicBezTo>
                  <a:cubicBezTo>
                    <a:pt x="133000" y="8378"/>
                    <a:pt x="133101" y="8134"/>
                    <a:pt x="133189" y="7946"/>
                  </a:cubicBezTo>
                  <a:close/>
                  <a:moveTo>
                    <a:pt x="172409" y="7946"/>
                  </a:moveTo>
                  <a:cubicBezTo>
                    <a:pt x="172412" y="7956"/>
                    <a:pt x="172416" y="7967"/>
                    <a:pt x="172416" y="7977"/>
                  </a:cubicBezTo>
                  <a:cubicBezTo>
                    <a:pt x="172391" y="8239"/>
                    <a:pt x="172367" y="8480"/>
                    <a:pt x="172349" y="8689"/>
                  </a:cubicBezTo>
                  <a:cubicBezTo>
                    <a:pt x="172279" y="8741"/>
                    <a:pt x="172210" y="8800"/>
                    <a:pt x="172136" y="8867"/>
                  </a:cubicBezTo>
                  <a:cubicBezTo>
                    <a:pt x="172123" y="8814"/>
                    <a:pt x="172116" y="8759"/>
                    <a:pt x="172105" y="8699"/>
                  </a:cubicBezTo>
                  <a:cubicBezTo>
                    <a:pt x="172220" y="8378"/>
                    <a:pt x="172321" y="8134"/>
                    <a:pt x="172409" y="7946"/>
                  </a:cubicBezTo>
                  <a:close/>
                  <a:moveTo>
                    <a:pt x="211625" y="7946"/>
                  </a:moveTo>
                  <a:cubicBezTo>
                    <a:pt x="211628" y="7956"/>
                    <a:pt x="211628" y="7967"/>
                    <a:pt x="211635" y="7977"/>
                  </a:cubicBezTo>
                  <a:cubicBezTo>
                    <a:pt x="211608" y="8239"/>
                    <a:pt x="211587" y="8480"/>
                    <a:pt x="211566" y="8689"/>
                  </a:cubicBezTo>
                  <a:lnTo>
                    <a:pt x="211349" y="8867"/>
                  </a:lnTo>
                  <a:cubicBezTo>
                    <a:pt x="211342" y="8814"/>
                    <a:pt x="211335" y="8759"/>
                    <a:pt x="211321" y="8699"/>
                  </a:cubicBezTo>
                  <a:cubicBezTo>
                    <a:pt x="211437" y="8378"/>
                    <a:pt x="211538" y="8134"/>
                    <a:pt x="211625" y="7946"/>
                  </a:cubicBezTo>
                  <a:close/>
                  <a:moveTo>
                    <a:pt x="250915" y="7946"/>
                  </a:moveTo>
                  <a:lnTo>
                    <a:pt x="250929" y="7977"/>
                  </a:lnTo>
                  <a:cubicBezTo>
                    <a:pt x="250897" y="8239"/>
                    <a:pt x="250876" y="8480"/>
                    <a:pt x="250859" y="8689"/>
                  </a:cubicBezTo>
                  <a:cubicBezTo>
                    <a:pt x="250789" y="8741"/>
                    <a:pt x="250719" y="8800"/>
                    <a:pt x="250646" y="8867"/>
                  </a:cubicBezTo>
                  <a:cubicBezTo>
                    <a:pt x="250632" y="8814"/>
                    <a:pt x="250622" y="8759"/>
                    <a:pt x="250615" y="8699"/>
                  </a:cubicBezTo>
                  <a:cubicBezTo>
                    <a:pt x="250726" y="8378"/>
                    <a:pt x="250827" y="8134"/>
                    <a:pt x="250915" y="7946"/>
                  </a:cubicBezTo>
                  <a:close/>
                  <a:moveTo>
                    <a:pt x="243025" y="8521"/>
                  </a:moveTo>
                  <a:cubicBezTo>
                    <a:pt x="243052" y="8619"/>
                    <a:pt x="243087" y="8713"/>
                    <a:pt x="243119" y="8814"/>
                  </a:cubicBezTo>
                  <a:lnTo>
                    <a:pt x="243077" y="8888"/>
                  </a:lnTo>
                  <a:cubicBezTo>
                    <a:pt x="243059" y="8766"/>
                    <a:pt x="243042" y="8644"/>
                    <a:pt x="243025" y="8521"/>
                  </a:cubicBezTo>
                  <a:close/>
                  <a:moveTo>
                    <a:pt x="10154" y="7956"/>
                  </a:moveTo>
                  <a:cubicBezTo>
                    <a:pt x="10255" y="8180"/>
                    <a:pt x="10377" y="8483"/>
                    <a:pt x="10517" y="8891"/>
                  </a:cubicBezTo>
                  <a:cubicBezTo>
                    <a:pt x="10496" y="8895"/>
                    <a:pt x="10478" y="8898"/>
                    <a:pt x="10461" y="8905"/>
                  </a:cubicBezTo>
                  <a:cubicBezTo>
                    <a:pt x="10293" y="8755"/>
                    <a:pt x="10119" y="8612"/>
                    <a:pt x="9931" y="8487"/>
                  </a:cubicBezTo>
                  <a:cubicBezTo>
                    <a:pt x="9972" y="8354"/>
                    <a:pt x="10011" y="8221"/>
                    <a:pt x="10049" y="8103"/>
                  </a:cubicBezTo>
                  <a:lnTo>
                    <a:pt x="10154" y="7956"/>
                  </a:lnTo>
                  <a:close/>
                  <a:moveTo>
                    <a:pt x="49370" y="7956"/>
                  </a:moveTo>
                  <a:cubicBezTo>
                    <a:pt x="49510" y="8260"/>
                    <a:pt x="49632" y="8574"/>
                    <a:pt x="49736" y="8891"/>
                  </a:cubicBezTo>
                  <a:cubicBezTo>
                    <a:pt x="49716" y="8895"/>
                    <a:pt x="49698" y="8898"/>
                    <a:pt x="49677" y="8905"/>
                  </a:cubicBezTo>
                  <a:cubicBezTo>
                    <a:pt x="49513" y="8755"/>
                    <a:pt x="49339" y="8612"/>
                    <a:pt x="49150" y="8487"/>
                  </a:cubicBezTo>
                  <a:cubicBezTo>
                    <a:pt x="49189" y="8351"/>
                    <a:pt x="49231" y="8225"/>
                    <a:pt x="49269" y="8103"/>
                  </a:cubicBezTo>
                  <a:cubicBezTo>
                    <a:pt x="49300" y="8054"/>
                    <a:pt x="49332" y="8002"/>
                    <a:pt x="49370" y="7956"/>
                  </a:cubicBezTo>
                  <a:close/>
                  <a:moveTo>
                    <a:pt x="88590" y="7956"/>
                  </a:moveTo>
                  <a:cubicBezTo>
                    <a:pt x="88688" y="8180"/>
                    <a:pt x="88810" y="8483"/>
                    <a:pt x="88949" y="8891"/>
                  </a:cubicBezTo>
                  <a:cubicBezTo>
                    <a:pt x="88932" y="8895"/>
                    <a:pt x="88914" y="8898"/>
                    <a:pt x="88897" y="8905"/>
                  </a:cubicBezTo>
                  <a:cubicBezTo>
                    <a:pt x="88730" y="8755"/>
                    <a:pt x="88552" y="8612"/>
                    <a:pt x="88367" y="8487"/>
                  </a:cubicBezTo>
                  <a:cubicBezTo>
                    <a:pt x="88405" y="8351"/>
                    <a:pt x="88444" y="8225"/>
                    <a:pt x="88485" y="8103"/>
                  </a:cubicBezTo>
                  <a:lnTo>
                    <a:pt x="88590" y="7956"/>
                  </a:lnTo>
                  <a:close/>
                  <a:moveTo>
                    <a:pt x="127932" y="7956"/>
                  </a:moveTo>
                  <a:cubicBezTo>
                    <a:pt x="128033" y="8180"/>
                    <a:pt x="128155" y="8483"/>
                    <a:pt x="128295" y="8891"/>
                  </a:cubicBezTo>
                  <a:lnTo>
                    <a:pt x="128239" y="8905"/>
                  </a:lnTo>
                  <a:cubicBezTo>
                    <a:pt x="128075" y="8755"/>
                    <a:pt x="127897" y="8616"/>
                    <a:pt x="127712" y="8487"/>
                  </a:cubicBezTo>
                  <a:cubicBezTo>
                    <a:pt x="127751" y="8351"/>
                    <a:pt x="127789" y="8221"/>
                    <a:pt x="127827" y="8103"/>
                  </a:cubicBezTo>
                  <a:lnTo>
                    <a:pt x="127932" y="7956"/>
                  </a:lnTo>
                  <a:close/>
                  <a:moveTo>
                    <a:pt x="167149" y="7956"/>
                  </a:moveTo>
                  <a:cubicBezTo>
                    <a:pt x="167288" y="8260"/>
                    <a:pt x="167410" y="8574"/>
                    <a:pt x="167515" y="8891"/>
                  </a:cubicBezTo>
                  <a:cubicBezTo>
                    <a:pt x="167494" y="8895"/>
                    <a:pt x="167476" y="8898"/>
                    <a:pt x="167459" y="8905"/>
                  </a:cubicBezTo>
                  <a:cubicBezTo>
                    <a:pt x="167292" y="8755"/>
                    <a:pt x="167114" y="8616"/>
                    <a:pt x="166929" y="8487"/>
                  </a:cubicBezTo>
                  <a:cubicBezTo>
                    <a:pt x="166971" y="8354"/>
                    <a:pt x="167009" y="8221"/>
                    <a:pt x="167047" y="8103"/>
                  </a:cubicBezTo>
                  <a:lnTo>
                    <a:pt x="167149" y="7956"/>
                  </a:lnTo>
                  <a:close/>
                  <a:moveTo>
                    <a:pt x="206368" y="7956"/>
                  </a:moveTo>
                  <a:cubicBezTo>
                    <a:pt x="206466" y="8180"/>
                    <a:pt x="206592" y="8483"/>
                    <a:pt x="206735" y="8895"/>
                  </a:cubicBezTo>
                  <a:cubicBezTo>
                    <a:pt x="206714" y="8895"/>
                    <a:pt x="206696" y="8898"/>
                    <a:pt x="206679" y="8905"/>
                  </a:cubicBezTo>
                  <a:cubicBezTo>
                    <a:pt x="206511" y="8752"/>
                    <a:pt x="206334" y="8612"/>
                    <a:pt x="206145" y="8487"/>
                  </a:cubicBezTo>
                  <a:cubicBezTo>
                    <a:pt x="206191" y="8354"/>
                    <a:pt x="206229" y="8221"/>
                    <a:pt x="206264" y="8103"/>
                  </a:cubicBezTo>
                  <a:lnTo>
                    <a:pt x="206368" y="7956"/>
                  </a:lnTo>
                  <a:close/>
                  <a:moveTo>
                    <a:pt x="245655" y="7956"/>
                  </a:moveTo>
                  <a:cubicBezTo>
                    <a:pt x="245794" y="8260"/>
                    <a:pt x="245916" y="8574"/>
                    <a:pt x="246021" y="8891"/>
                  </a:cubicBezTo>
                  <a:cubicBezTo>
                    <a:pt x="246003" y="8895"/>
                    <a:pt x="245986" y="8898"/>
                    <a:pt x="245965" y="8905"/>
                  </a:cubicBezTo>
                  <a:cubicBezTo>
                    <a:pt x="245801" y="8755"/>
                    <a:pt x="245623" y="8612"/>
                    <a:pt x="245438" y="8487"/>
                  </a:cubicBezTo>
                  <a:cubicBezTo>
                    <a:pt x="245477" y="8354"/>
                    <a:pt x="245515" y="8225"/>
                    <a:pt x="245557" y="8103"/>
                  </a:cubicBezTo>
                  <a:lnTo>
                    <a:pt x="245655" y="7956"/>
                  </a:lnTo>
                  <a:close/>
                  <a:moveTo>
                    <a:pt x="31522" y="7939"/>
                  </a:moveTo>
                  <a:cubicBezTo>
                    <a:pt x="31532" y="7977"/>
                    <a:pt x="31546" y="8016"/>
                    <a:pt x="31557" y="8061"/>
                  </a:cubicBezTo>
                  <a:lnTo>
                    <a:pt x="31494" y="8912"/>
                  </a:lnTo>
                  <a:lnTo>
                    <a:pt x="31414" y="8741"/>
                  </a:lnTo>
                  <a:cubicBezTo>
                    <a:pt x="31393" y="8644"/>
                    <a:pt x="31372" y="8549"/>
                    <a:pt x="31344" y="8459"/>
                  </a:cubicBezTo>
                  <a:cubicBezTo>
                    <a:pt x="31407" y="8277"/>
                    <a:pt x="31462" y="8103"/>
                    <a:pt x="31522" y="7939"/>
                  </a:cubicBezTo>
                  <a:close/>
                  <a:moveTo>
                    <a:pt x="70742" y="7939"/>
                  </a:moveTo>
                  <a:cubicBezTo>
                    <a:pt x="70752" y="7977"/>
                    <a:pt x="70766" y="8016"/>
                    <a:pt x="70773" y="8061"/>
                  </a:cubicBezTo>
                  <a:cubicBezTo>
                    <a:pt x="70756" y="8340"/>
                    <a:pt x="70735" y="8626"/>
                    <a:pt x="70710" y="8912"/>
                  </a:cubicBezTo>
                  <a:lnTo>
                    <a:pt x="70634" y="8741"/>
                  </a:lnTo>
                  <a:cubicBezTo>
                    <a:pt x="70613" y="8644"/>
                    <a:pt x="70588" y="8549"/>
                    <a:pt x="70564" y="8459"/>
                  </a:cubicBezTo>
                  <a:cubicBezTo>
                    <a:pt x="70623" y="8277"/>
                    <a:pt x="70682" y="8103"/>
                    <a:pt x="70742" y="7939"/>
                  </a:cubicBezTo>
                  <a:close/>
                  <a:moveTo>
                    <a:pt x="109958" y="7939"/>
                  </a:moveTo>
                  <a:cubicBezTo>
                    <a:pt x="109969" y="7977"/>
                    <a:pt x="109979" y="8016"/>
                    <a:pt x="109993" y="8061"/>
                  </a:cubicBezTo>
                  <a:cubicBezTo>
                    <a:pt x="109975" y="8340"/>
                    <a:pt x="109951" y="8626"/>
                    <a:pt x="109927" y="8912"/>
                  </a:cubicBezTo>
                  <a:cubicBezTo>
                    <a:pt x="109906" y="8853"/>
                    <a:pt x="109878" y="8797"/>
                    <a:pt x="109853" y="8741"/>
                  </a:cubicBezTo>
                  <a:cubicBezTo>
                    <a:pt x="109826" y="8685"/>
                    <a:pt x="109805" y="8549"/>
                    <a:pt x="109784" y="8459"/>
                  </a:cubicBezTo>
                  <a:cubicBezTo>
                    <a:pt x="109839" y="8277"/>
                    <a:pt x="109899" y="8103"/>
                    <a:pt x="109958" y="7939"/>
                  </a:cubicBezTo>
                  <a:close/>
                  <a:moveTo>
                    <a:pt x="149304" y="7939"/>
                  </a:moveTo>
                  <a:cubicBezTo>
                    <a:pt x="149317" y="7977"/>
                    <a:pt x="149324" y="8012"/>
                    <a:pt x="149338" y="8061"/>
                  </a:cubicBezTo>
                  <a:lnTo>
                    <a:pt x="149272" y="8912"/>
                  </a:lnTo>
                  <a:cubicBezTo>
                    <a:pt x="149248" y="8853"/>
                    <a:pt x="149220" y="8797"/>
                    <a:pt x="149199" y="8741"/>
                  </a:cubicBezTo>
                  <a:cubicBezTo>
                    <a:pt x="149178" y="8685"/>
                    <a:pt x="149150" y="8549"/>
                    <a:pt x="149126" y="8452"/>
                  </a:cubicBezTo>
                  <a:lnTo>
                    <a:pt x="149304" y="7939"/>
                  </a:lnTo>
                  <a:close/>
                  <a:moveTo>
                    <a:pt x="188523" y="7939"/>
                  </a:moveTo>
                  <a:cubicBezTo>
                    <a:pt x="188530" y="7977"/>
                    <a:pt x="188544" y="8012"/>
                    <a:pt x="188551" y="8061"/>
                  </a:cubicBezTo>
                  <a:cubicBezTo>
                    <a:pt x="188534" y="8340"/>
                    <a:pt x="188513" y="8626"/>
                    <a:pt x="188492" y="8912"/>
                  </a:cubicBezTo>
                  <a:lnTo>
                    <a:pt x="188412" y="8741"/>
                  </a:lnTo>
                  <a:cubicBezTo>
                    <a:pt x="188391" y="8644"/>
                    <a:pt x="188370" y="8549"/>
                    <a:pt x="188342" y="8452"/>
                  </a:cubicBezTo>
                  <a:cubicBezTo>
                    <a:pt x="188405" y="8277"/>
                    <a:pt x="188461" y="8103"/>
                    <a:pt x="188523" y="7939"/>
                  </a:cubicBezTo>
                  <a:close/>
                  <a:moveTo>
                    <a:pt x="227736" y="7939"/>
                  </a:moveTo>
                  <a:cubicBezTo>
                    <a:pt x="227750" y="7977"/>
                    <a:pt x="227761" y="8019"/>
                    <a:pt x="227771" y="8061"/>
                  </a:cubicBezTo>
                  <a:cubicBezTo>
                    <a:pt x="227754" y="8340"/>
                    <a:pt x="227733" y="8626"/>
                    <a:pt x="227712" y="8912"/>
                  </a:cubicBezTo>
                  <a:lnTo>
                    <a:pt x="227632" y="8741"/>
                  </a:lnTo>
                  <a:cubicBezTo>
                    <a:pt x="227611" y="8644"/>
                    <a:pt x="227583" y="8549"/>
                    <a:pt x="227562" y="8459"/>
                  </a:cubicBezTo>
                  <a:cubicBezTo>
                    <a:pt x="227618" y="8277"/>
                    <a:pt x="227681" y="8103"/>
                    <a:pt x="227736" y="7939"/>
                  </a:cubicBezTo>
                  <a:close/>
                  <a:moveTo>
                    <a:pt x="267030" y="7939"/>
                  </a:moveTo>
                  <a:cubicBezTo>
                    <a:pt x="267040" y="7977"/>
                    <a:pt x="267050" y="8016"/>
                    <a:pt x="267061" y="8061"/>
                  </a:cubicBezTo>
                  <a:cubicBezTo>
                    <a:pt x="267043" y="8340"/>
                    <a:pt x="267023" y="8626"/>
                    <a:pt x="266998" y="8912"/>
                  </a:cubicBezTo>
                  <a:lnTo>
                    <a:pt x="266921" y="8745"/>
                  </a:lnTo>
                  <a:cubicBezTo>
                    <a:pt x="266900" y="8644"/>
                    <a:pt x="266876" y="8549"/>
                    <a:pt x="266852" y="8452"/>
                  </a:cubicBezTo>
                  <a:cubicBezTo>
                    <a:pt x="266911" y="8277"/>
                    <a:pt x="266967" y="8103"/>
                    <a:pt x="267030" y="7939"/>
                  </a:cubicBezTo>
                  <a:close/>
                  <a:moveTo>
                    <a:pt x="15330" y="8919"/>
                  </a:moveTo>
                  <a:lnTo>
                    <a:pt x="15330" y="8930"/>
                  </a:lnTo>
                  <a:lnTo>
                    <a:pt x="15327" y="8930"/>
                  </a:lnTo>
                  <a:cubicBezTo>
                    <a:pt x="15327" y="8923"/>
                    <a:pt x="15330" y="8923"/>
                    <a:pt x="15330" y="8919"/>
                  </a:cubicBezTo>
                  <a:close/>
                  <a:moveTo>
                    <a:pt x="54550" y="8919"/>
                  </a:moveTo>
                  <a:lnTo>
                    <a:pt x="54550" y="8930"/>
                  </a:lnTo>
                  <a:lnTo>
                    <a:pt x="54543" y="8930"/>
                  </a:lnTo>
                  <a:cubicBezTo>
                    <a:pt x="54543" y="8923"/>
                    <a:pt x="54550" y="8923"/>
                    <a:pt x="54550" y="8919"/>
                  </a:cubicBezTo>
                  <a:close/>
                  <a:moveTo>
                    <a:pt x="133112" y="8919"/>
                  </a:moveTo>
                  <a:lnTo>
                    <a:pt x="133108" y="8930"/>
                  </a:lnTo>
                  <a:lnTo>
                    <a:pt x="133105" y="8930"/>
                  </a:lnTo>
                  <a:lnTo>
                    <a:pt x="133112" y="8919"/>
                  </a:lnTo>
                  <a:close/>
                  <a:moveTo>
                    <a:pt x="172328" y="8919"/>
                  </a:moveTo>
                  <a:lnTo>
                    <a:pt x="172328" y="8930"/>
                  </a:lnTo>
                  <a:lnTo>
                    <a:pt x="172325" y="8930"/>
                  </a:lnTo>
                  <a:cubicBezTo>
                    <a:pt x="172325" y="8923"/>
                    <a:pt x="172328" y="8923"/>
                    <a:pt x="172328" y="8919"/>
                  </a:cubicBezTo>
                  <a:close/>
                  <a:moveTo>
                    <a:pt x="250838" y="8919"/>
                  </a:moveTo>
                  <a:lnTo>
                    <a:pt x="250838" y="8930"/>
                  </a:lnTo>
                  <a:lnTo>
                    <a:pt x="250831" y="8930"/>
                  </a:lnTo>
                  <a:cubicBezTo>
                    <a:pt x="250831" y="8923"/>
                    <a:pt x="250838" y="8923"/>
                    <a:pt x="250838" y="8919"/>
                  </a:cubicBezTo>
                  <a:close/>
                  <a:moveTo>
                    <a:pt x="36838" y="8678"/>
                  </a:moveTo>
                  <a:lnTo>
                    <a:pt x="36838" y="8678"/>
                  </a:lnTo>
                  <a:cubicBezTo>
                    <a:pt x="36827" y="8748"/>
                    <a:pt x="36813" y="8825"/>
                    <a:pt x="36799" y="8902"/>
                  </a:cubicBezTo>
                  <a:cubicBezTo>
                    <a:pt x="36792" y="8916"/>
                    <a:pt x="36785" y="8926"/>
                    <a:pt x="36778" y="8937"/>
                  </a:cubicBezTo>
                  <a:cubicBezTo>
                    <a:pt x="36782" y="8895"/>
                    <a:pt x="36785" y="8849"/>
                    <a:pt x="36796" y="8800"/>
                  </a:cubicBezTo>
                  <a:cubicBezTo>
                    <a:pt x="36803" y="8755"/>
                    <a:pt x="36827" y="8713"/>
                    <a:pt x="36838" y="8678"/>
                  </a:cubicBezTo>
                  <a:close/>
                  <a:moveTo>
                    <a:pt x="76057" y="8678"/>
                  </a:moveTo>
                  <a:lnTo>
                    <a:pt x="76057" y="8678"/>
                  </a:lnTo>
                  <a:cubicBezTo>
                    <a:pt x="76040" y="8752"/>
                    <a:pt x="76026" y="8828"/>
                    <a:pt x="76019" y="8902"/>
                  </a:cubicBezTo>
                  <a:lnTo>
                    <a:pt x="75995" y="8937"/>
                  </a:lnTo>
                  <a:lnTo>
                    <a:pt x="76009" y="8800"/>
                  </a:lnTo>
                  <a:cubicBezTo>
                    <a:pt x="76026" y="8759"/>
                    <a:pt x="76040" y="8713"/>
                    <a:pt x="76057" y="8678"/>
                  </a:cubicBezTo>
                  <a:close/>
                  <a:moveTo>
                    <a:pt x="115274" y="8678"/>
                  </a:moveTo>
                  <a:lnTo>
                    <a:pt x="115274" y="8678"/>
                  </a:lnTo>
                  <a:cubicBezTo>
                    <a:pt x="115260" y="8748"/>
                    <a:pt x="115246" y="8821"/>
                    <a:pt x="115232" y="8905"/>
                  </a:cubicBezTo>
                  <a:lnTo>
                    <a:pt x="115211" y="8937"/>
                  </a:lnTo>
                  <a:cubicBezTo>
                    <a:pt x="115218" y="8891"/>
                    <a:pt x="115225" y="8846"/>
                    <a:pt x="115229" y="8800"/>
                  </a:cubicBezTo>
                  <a:cubicBezTo>
                    <a:pt x="115246" y="8759"/>
                    <a:pt x="115260" y="8713"/>
                    <a:pt x="115274" y="8678"/>
                  </a:cubicBezTo>
                  <a:close/>
                  <a:moveTo>
                    <a:pt x="154616" y="8678"/>
                  </a:moveTo>
                  <a:lnTo>
                    <a:pt x="154616" y="8678"/>
                  </a:lnTo>
                  <a:cubicBezTo>
                    <a:pt x="154605" y="8748"/>
                    <a:pt x="154591" y="8821"/>
                    <a:pt x="154577" y="8902"/>
                  </a:cubicBezTo>
                  <a:cubicBezTo>
                    <a:pt x="154571" y="8916"/>
                    <a:pt x="154564" y="8926"/>
                    <a:pt x="154557" y="8937"/>
                  </a:cubicBezTo>
                  <a:cubicBezTo>
                    <a:pt x="154560" y="8891"/>
                    <a:pt x="154564" y="8849"/>
                    <a:pt x="154574" y="8800"/>
                  </a:cubicBezTo>
                  <a:cubicBezTo>
                    <a:pt x="154581" y="8752"/>
                    <a:pt x="154605" y="8713"/>
                    <a:pt x="154616" y="8678"/>
                  </a:cubicBezTo>
                  <a:close/>
                  <a:moveTo>
                    <a:pt x="193836" y="8678"/>
                  </a:moveTo>
                  <a:lnTo>
                    <a:pt x="193836" y="8678"/>
                  </a:lnTo>
                  <a:cubicBezTo>
                    <a:pt x="193818" y="8752"/>
                    <a:pt x="193804" y="8828"/>
                    <a:pt x="193797" y="8902"/>
                  </a:cubicBezTo>
                  <a:lnTo>
                    <a:pt x="193776" y="8937"/>
                  </a:lnTo>
                  <a:lnTo>
                    <a:pt x="193790" y="8800"/>
                  </a:lnTo>
                  <a:cubicBezTo>
                    <a:pt x="193808" y="8759"/>
                    <a:pt x="193818" y="8713"/>
                    <a:pt x="193836" y="8678"/>
                  </a:cubicBezTo>
                  <a:close/>
                  <a:moveTo>
                    <a:pt x="233056" y="8678"/>
                  </a:moveTo>
                  <a:lnTo>
                    <a:pt x="233056" y="8678"/>
                  </a:lnTo>
                  <a:cubicBezTo>
                    <a:pt x="233038" y="8748"/>
                    <a:pt x="233024" y="8821"/>
                    <a:pt x="233010" y="8902"/>
                  </a:cubicBezTo>
                  <a:cubicBezTo>
                    <a:pt x="233007" y="8912"/>
                    <a:pt x="233000" y="8926"/>
                    <a:pt x="232993" y="8937"/>
                  </a:cubicBezTo>
                  <a:lnTo>
                    <a:pt x="233007" y="8800"/>
                  </a:lnTo>
                  <a:cubicBezTo>
                    <a:pt x="233024" y="8759"/>
                    <a:pt x="233038" y="8713"/>
                    <a:pt x="233056" y="8678"/>
                  </a:cubicBezTo>
                  <a:close/>
                  <a:moveTo>
                    <a:pt x="272345" y="8678"/>
                  </a:moveTo>
                  <a:cubicBezTo>
                    <a:pt x="272328" y="8755"/>
                    <a:pt x="272314" y="8828"/>
                    <a:pt x="272307" y="8905"/>
                  </a:cubicBezTo>
                  <a:lnTo>
                    <a:pt x="272283" y="8937"/>
                  </a:lnTo>
                  <a:lnTo>
                    <a:pt x="272297" y="8800"/>
                  </a:lnTo>
                  <a:cubicBezTo>
                    <a:pt x="272314" y="8759"/>
                    <a:pt x="272328" y="8720"/>
                    <a:pt x="272345" y="8678"/>
                  </a:cubicBezTo>
                  <a:close/>
                  <a:moveTo>
                    <a:pt x="59102" y="5902"/>
                  </a:moveTo>
                  <a:lnTo>
                    <a:pt x="59102" y="5902"/>
                  </a:lnTo>
                  <a:cubicBezTo>
                    <a:pt x="59064" y="6586"/>
                    <a:pt x="59011" y="7342"/>
                    <a:pt x="58945" y="8064"/>
                  </a:cubicBezTo>
                  <a:cubicBezTo>
                    <a:pt x="58861" y="8169"/>
                    <a:pt x="58760" y="8305"/>
                    <a:pt x="58648" y="8473"/>
                  </a:cubicBezTo>
                  <a:cubicBezTo>
                    <a:pt x="58558" y="8609"/>
                    <a:pt x="58457" y="8766"/>
                    <a:pt x="58352" y="8943"/>
                  </a:cubicBezTo>
                  <a:lnTo>
                    <a:pt x="58314" y="8863"/>
                  </a:lnTo>
                  <a:cubicBezTo>
                    <a:pt x="58296" y="8727"/>
                    <a:pt x="58272" y="8591"/>
                    <a:pt x="58251" y="8455"/>
                  </a:cubicBezTo>
                  <a:cubicBezTo>
                    <a:pt x="58530" y="7489"/>
                    <a:pt x="58823" y="6634"/>
                    <a:pt x="59102" y="5902"/>
                  </a:cubicBezTo>
                  <a:close/>
                  <a:moveTo>
                    <a:pt x="98322" y="5902"/>
                  </a:moveTo>
                  <a:lnTo>
                    <a:pt x="98322" y="5902"/>
                  </a:lnTo>
                  <a:cubicBezTo>
                    <a:pt x="98280" y="6586"/>
                    <a:pt x="98228" y="7342"/>
                    <a:pt x="98165" y="8064"/>
                  </a:cubicBezTo>
                  <a:cubicBezTo>
                    <a:pt x="98081" y="8169"/>
                    <a:pt x="97977" y="8305"/>
                    <a:pt x="97861" y="8473"/>
                  </a:cubicBezTo>
                  <a:cubicBezTo>
                    <a:pt x="97771" y="8609"/>
                    <a:pt x="97673" y="8766"/>
                    <a:pt x="97572" y="8943"/>
                  </a:cubicBezTo>
                  <a:lnTo>
                    <a:pt x="97530" y="8863"/>
                  </a:lnTo>
                  <a:cubicBezTo>
                    <a:pt x="97509" y="8727"/>
                    <a:pt x="97492" y="8591"/>
                    <a:pt x="97471" y="8455"/>
                  </a:cubicBezTo>
                  <a:cubicBezTo>
                    <a:pt x="97750" y="7489"/>
                    <a:pt x="98043" y="6634"/>
                    <a:pt x="98322" y="5902"/>
                  </a:cubicBezTo>
                  <a:close/>
                  <a:moveTo>
                    <a:pt x="19882" y="5902"/>
                  </a:moveTo>
                  <a:lnTo>
                    <a:pt x="19882" y="5902"/>
                  </a:lnTo>
                  <a:cubicBezTo>
                    <a:pt x="19844" y="6586"/>
                    <a:pt x="19791" y="7342"/>
                    <a:pt x="19729" y="8064"/>
                  </a:cubicBezTo>
                  <a:cubicBezTo>
                    <a:pt x="19620" y="8197"/>
                    <a:pt x="19523" y="8333"/>
                    <a:pt x="19429" y="8476"/>
                  </a:cubicBezTo>
                  <a:cubicBezTo>
                    <a:pt x="19338" y="8609"/>
                    <a:pt x="19237" y="8766"/>
                    <a:pt x="19136" y="8947"/>
                  </a:cubicBezTo>
                  <a:cubicBezTo>
                    <a:pt x="19125" y="8919"/>
                    <a:pt x="19108" y="8895"/>
                    <a:pt x="19094" y="8863"/>
                  </a:cubicBezTo>
                  <a:cubicBezTo>
                    <a:pt x="19076" y="8727"/>
                    <a:pt x="19055" y="8591"/>
                    <a:pt x="19031" y="8452"/>
                  </a:cubicBezTo>
                  <a:cubicBezTo>
                    <a:pt x="19310" y="7489"/>
                    <a:pt x="19606" y="6634"/>
                    <a:pt x="19882" y="5902"/>
                  </a:cubicBezTo>
                  <a:close/>
                  <a:moveTo>
                    <a:pt x="137660" y="5902"/>
                  </a:moveTo>
                  <a:cubicBezTo>
                    <a:pt x="137622" y="6586"/>
                    <a:pt x="137570" y="7342"/>
                    <a:pt x="137510" y="8064"/>
                  </a:cubicBezTo>
                  <a:cubicBezTo>
                    <a:pt x="137402" y="8197"/>
                    <a:pt x="137301" y="8333"/>
                    <a:pt x="137207" y="8473"/>
                  </a:cubicBezTo>
                  <a:cubicBezTo>
                    <a:pt x="137116" y="8609"/>
                    <a:pt x="137015" y="8766"/>
                    <a:pt x="136917" y="8947"/>
                  </a:cubicBezTo>
                  <a:cubicBezTo>
                    <a:pt x="136903" y="8919"/>
                    <a:pt x="136886" y="8895"/>
                    <a:pt x="136872" y="8863"/>
                  </a:cubicBezTo>
                  <a:cubicBezTo>
                    <a:pt x="136855" y="8727"/>
                    <a:pt x="136834" y="8591"/>
                    <a:pt x="136813" y="8455"/>
                  </a:cubicBezTo>
                  <a:cubicBezTo>
                    <a:pt x="137092" y="7489"/>
                    <a:pt x="137385" y="6634"/>
                    <a:pt x="137660" y="5902"/>
                  </a:cubicBezTo>
                  <a:close/>
                  <a:moveTo>
                    <a:pt x="176880" y="5902"/>
                  </a:moveTo>
                  <a:lnTo>
                    <a:pt x="176880" y="5902"/>
                  </a:lnTo>
                  <a:cubicBezTo>
                    <a:pt x="176842" y="6586"/>
                    <a:pt x="176790" y="7342"/>
                    <a:pt x="176727" y="8064"/>
                  </a:cubicBezTo>
                  <a:cubicBezTo>
                    <a:pt x="176619" y="8197"/>
                    <a:pt x="176521" y="8333"/>
                    <a:pt x="176427" y="8476"/>
                  </a:cubicBezTo>
                  <a:cubicBezTo>
                    <a:pt x="176336" y="8609"/>
                    <a:pt x="176235" y="8766"/>
                    <a:pt x="176134" y="8947"/>
                  </a:cubicBezTo>
                  <a:cubicBezTo>
                    <a:pt x="176116" y="8919"/>
                    <a:pt x="176102" y="8891"/>
                    <a:pt x="176092" y="8863"/>
                  </a:cubicBezTo>
                  <a:cubicBezTo>
                    <a:pt x="176074" y="8727"/>
                    <a:pt x="176050" y="8591"/>
                    <a:pt x="176029" y="8452"/>
                  </a:cubicBezTo>
                  <a:cubicBezTo>
                    <a:pt x="176308" y="7489"/>
                    <a:pt x="176601" y="6634"/>
                    <a:pt x="176880" y="5902"/>
                  </a:cubicBezTo>
                  <a:close/>
                  <a:moveTo>
                    <a:pt x="216100" y="5902"/>
                  </a:moveTo>
                  <a:lnTo>
                    <a:pt x="216100" y="5902"/>
                  </a:lnTo>
                  <a:cubicBezTo>
                    <a:pt x="216058" y="6586"/>
                    <a:pt x="216009" y="7342"/>
                    <a:pt x="215943" y="8064"/>
                  </a:cubicBezTo>
                  <a:cubicBezTo>
                    <a:pt x="215835" y="8197"/>
                    <a:pt x="215737" y="8333"/>
                    <a:pt x="215647" y="8473"/>
                  </a:cubicBezTo>
                  <a:cubicBezTo>
                    <a:pt x="215553" y="8609"/>
                    <a:pt x="215455" y="8766"/>
                    <a:pt x="215350" y="8947"/>
                  </a:cubicBezTo>
                  <a:lnTo>
                    <a:pt x="215308" y="8863"/>
                  </a:lnTo>
                  <a:cubicBezTo>
                    <a:pt x="215287" y="8727"/>
                    <a:pt x="215270" y="8591"/>
                    <a:pt x="215249" y="8452"/>
                  </a:cubicBezTo>
                  <a:cubicBezTo>
                    <a:pt x="215528" y="7489"/>
                    <a:pt x="215821" y="6634"/>
                    <a:pt x="216100" y="5902"/>
                  </a:cubicBezTo>
                  <a:close/>
                  <a:moveTo>
                    <a:pt x="255386" y="5902"/>
                  </a:moveTo>
                  <a:lnTo>
                    <a:pt x="255386" y="5902"/>
                  </a:lnTo>
                  <a:cubicBezTo>
                    <a:pt x="255348" y="6586"/>
                    <a:pt x="255296" y="7342"/>
                    <a:pt x="255236" y="8064"/>
                  </a:cubicBezTo>
                  <a:cubicBezTo>
                    <a:pt x="255128" y="8197"/>
                    <a:pt x="255027" y="8333"/>
                    <a:pt x="254933" y="8476"/>
                  </a:cubicBezTo>
                  <a:cubicBezTo>
                    <a:pt x="254842" y="8609"/>
                    <a:pt x="254741" y="8766"/>
                    <a:pt x="254643" y="8947"/>
                  </a:cubicBezTo>
                  <a:cubicBezTo>
                    <a:pt x="254626" y="8919"/>
                    <a:pt x="254612" y="8891"/>
                    <a:pt x="254598" y="8863"/>
                  </a:cubicBezTo>
                  <a:cubicBezTo>
                    <a:pt x="254581" y="8727"/>
                    <a:pt x="254560" y="8591"/>
                    <a:pt x="254539" y="8452"/>
                  </a:cubicBezTo>
                  <a:cubicBezTo>
                    <a:pt x="254818" y="7489"/>
                    <a:pt x="255114" y="6634"/>
                    <a:pt x="255386" y="5902"/>
                  </a:cubicBezTo>
                  <a:close/>
                  <a:moveTo>
                    <a:pt x="7517" y="8521"/>
                  </a:moveTo>
                  <a:cubicBezTo>
                    <a:pt x="7562" y="8644"/>
                    <a:pt x="7601" y="8766"/>
                    <a:pt x="7639" y="8895"/>
                  </a:cubicBezTo>
                  <a:lnTo>
                    <a:pt x="7587" y="8989"/>
                  </a:lnTo>
                  <a:cubicBezTo>
                    <a:pt x="7566" y="8835"/>
                    <a:pt x="7545" y="8678"/>
                    <a:pt x="7517" y="8521"/>
                  </a:cubicBezTo>
                  <a:close/>
                  <a:moveTo>
                    <a:pt x="42530" y="6551"/>
                  </a:moveTo>
                  <a:cubicBezTo>
                    <a:pt x="42663" y="6858"/>
                    <a:pt x="42820" y="7224"/>
                    <a:pt x="42987" y="7646"/>
                  </a:cubicBezTo>
                  <a:cubicBezTo>
                    <a:pt x="42924" y="8180"/>
                    <a:pt x="42882" y="8654"/>
                    <a:pt x="42854" y="8989"/>
                  </a:cubicBezTo>
                  <a:cubicBezTo>
                    <a:pt x="42799" y="8727"/>
                    <a:pt x="42750" y="8417"/>
                    <a:pt x="42704" y="8078"/>
                  </a:cubicBezTo>
                  <a:cubicBezTo>
                    <a:pt x="42715" y="8061"/>
                    <a:pt x="42725" y="8040"/>
                    <a:pt x="42732" y="8023"/>
                  </a:cubicBezTo>
                  <a:lnTo>
                    <a:pt x="42732" y="8023"/>
                  </a:lnTo>
                  <a:lnTo>
                    <a:pt x="42698" y="8058"/>
                  </a:lnTo>
                  <a:cubicBezTo>
                    <a:pt x="42638" y="7597"/>
                    <a:pt x="42575" y="7088"/>
                    <a:pt x="42530" y="6551"/>
                  </a:cubicBezTo>
                  <a:close/>
                  <a:moveTo>
                    <a:pt x="46737" y="8521"/>
                  </a:moveTo>
                  <a:lnTo>
                    <a:pt x="46737" y="8521"/>
                  </a:lnTo>
                  <a:cubicBezTo>
                    <a:pt x="46775" y="8644"/>
                    <a:pt x="46817" y="8766"/>
                    <a:pt x="46859" y="8898"/>
                  </a:cubicBezTo>
                  <a:cubicBezTo>
                    <a:pt x="46841" y="8923"/>
                    <a:pt x="46824" y="8957"/>
                    <a:pt x="46799" y="8989"/>
                  </a:cubicBezTo>
                  <a:cubicBezTo>
                    <a:pt x="46782" y="8835"/>
                    <a:pt x="46761" y="8678"/>
                    <a:pt x="46737" y="8521"/>
                  </a:cubicBezTo>
                  <a:close/>
                  <a:moveTo>
                    <a:pt x="81743" y="6551"/>
                  </a:moveTo>
                  <a:lnTo>
                    <a:pt x="81743" y="6551"/>
                  </a:lnTo>
                  <a:cubicBezTo>
                    <a:pt x="81883" y="6858"/>
                    <a:pt x="82040" y="7224"/>
                    <a:pt x="82207" y="7646"/>
                  </a:cubicBezTo>
                  <a:cubicBezTo>
                    <a:pt x="82141" y="8176"/>
                    <a:pt x="82099" y="8654"/>
                    <a:pt x="82074" y="8989"/>
                  </a:cubicBezTo>
                  <a:cubicBezTo>
                    <a:pt x="82019" y="8727"/>
                    <a:pt x="81966" y="8417"/>
                    <a:pt x="81921" y="8078"/>
                  </a:cubicBezTo>
                  <a:lnTo>
                    <a:pt x="81952" y="8019"/>
                  </a:lnTo>
                  <a:lnTo>
                    <a:pt x="81917" y="8054"/>
                  </a:lnTo>
                  <a:cubicBezTo>
                    <a:pt x="81851" y="7597"/>
                    <a:pt x="81795" y="7088"/>
                    <a:pt x="81743" y="6551"/>
                  </a:cubicBezTo>
                  <a:close/>
                  <a:moveTo>
                    <a:pt x="85957" y="8521"/>
                  </a:moveTo>
                  <a:lnTo>
                    <a:pt x="85957" y="8521"/>
                  </a:lnTo>
                  <a:cubicBezTo>
                    <a:pt x="85995" y="8644"/>
                    <a:pt x="86033" y="8766"/>
                    <a:pt x="86072" y="8898"/>
                  </a:cubicBezTo>
                  <a:lnTo>
                    <a:pt x="86019" y="8989"/>
                  </a:lnTo>
                  <a:lnTo>
                    <a:pt x="85957" y="8521"/>
                  </a:lnTo>
                  <a:close/>
                  <a:moveTo>
                    <a:pt x="160308" y="6551"/>
                  </a:moveTo>
                  <a:cubicBezTo>
                    <a:pt x="160444" y="6858"/>
                    <a:pt x="160601" y="7224"/>
                    <a:pt x="160765" y="7646"/>
                  </a:cubicBezTo>
                  <a:cubicBezTo>
                    <a:pt x="160703" y="8176"/>
                    <a:pt x="160661" y="8654"/>
                    <a:pt x="160633" y="8989"/>
                  </a:cubicBezTo>
                  <a:cubicBezTo>
                    <a:pt x="160580" y="8727"/>
                    <a:pt x="160528" y="8417"/>
                    <a:pt x="160483" y="8078"/>
                  </a:cubicBezTo>
                  <a:cubicBezTo>
                    <a:pt x="160493" y="8061"/>
                    <a:pt x="160504" y="8040"/>
                    <a:pt x="160511" y="8019"/>
                  </a:cubicBezTo>
                  <a:lnTo>
                    <a:pt x="160511" y="8019"/>
                  </a:lnTo>
                  <a:lnTo>
                    <a:pt x="160476" y="8054"/>
                  </a:lnTo>
                  <a:cubicBezTo>
                    <a:pt x="160417" y="7597"/>
                    <a:pt x="160361" y="7088"/>
                    <a:pt x="160308" y="6551"/>
                  </a:cubicBezTo>
                  <a:close/>
                  <a:moveTo>
                    <a:pt x="164515" y="8521"/>
                  </a:moveTo>
                  <a:lnTo>
                    <a:pt x="164515" y="8521"/>
                  </a:lnTo>
                  <a:cubicBezTo>
                    <a:pt x="164553" y="8644"/>
                    <a:pt x="164599" y="8766"/>
                    <a:pt x="164637" y="8895"/>
                  </a:cubicBezTo>
                  <a:lnTo>
                    <a:pt x="164585" y="8989"/>
                  </a:lnTo>
                  <a:cubicBezTo>
                    <a:pt x="164564" y="8835"/>
                    <a:pt x="164543" y="8678"/>
                    <a:pt x="164515" y="8521"/>
                  </a:cubicBezTo>
                  <a:close/>
                  <a:moveTo>
                    <a:pt x="199521" y="6551"/>
                  </a:moveTo>
                  <a:lnTo>
                    <a:pt x="199521" y="6551"/>
                  </a:lnTo>
                  <a:cubicBezTo>
                    <a:pt x="199661" y="6858"/>
                    <a:pt x="199818" y="7224"/>
                    <a:pt x="199985" y="7646"/>
                  </a:cubicBezTo>
                  <a:cubicBezTo>
                    <a:pt x="199922" y="8180"/>
                    <a:pt x="199881" y="8654"/>
                    <a:pt x="199853" y="8989"/>
                  </a:cubicBezTo>
                  <a:cubicBezTo>
                    <a:pt x="199797" y="8727"/>
                    <a:pt x="199748" y="8417"/>
                    <a:pt x="199703" y="8078"/>
                  </a:cubicBezTo>
                  <a:lnTo>
                    <a:pt x="199731" y="8023"/>
                  </a:lnTo>
                  <a:lnTo>
                    <a:pt x="199696" y="8058"/>
                  </a:lnTo>
                  <a:cubicBezTo>
                    <a:pt x="199629" y="7597"/>
                    <a:pt x="199574" y="7088"/>
                    <a:pt x="199521" y="6551"/>
                  </a:cubicBezTo>
                  <a:close/>
                  <a:moveTo>
                    <a:pt x="203735" y="8521"/>
                  </a:moveTo>
                  <a:cubicBezTo>
                    <a:pt x="203773" y="8644"/>
                    <a:pt x="203812" y="8766"/>
                    <a:pt x="203857" y="8895"/>
                  </a:cubicBezTo>
                  <a:lnTo>
                    <a:pt x="203801" y="8989"/>
                  </a:lnTo>
                  <a:cubicBezTo>
                    <a:pt x="203784" y="8835"/>
                    <a:pt x="203756" y="8678"/>
                    <a:pt x="203735" y="8521"/>
                  </a:cubicBezTo>
                  <a:close/>
                  <a:moveTo>
                    <a:pt x="32122" y="8019"/>
                  </a:moveTo>
                  <a:lnTo>
                    <a:pt x="32258" y="8427"/>
                  </a:lnTo>
                  <a:cubicBezTo>
                    <a:pt x="32244" y="8619"/>
                    <a:pt x="32226" y="8811"/>
                    <a:pt x="32212" y="8996"/>
                  </a:cubicBezTo>
                  <a:cubicBezTo>
                    <a:pt x="32177" y="8828"/>
                    <a:pt x="32139" y="8661"/>
                    <a:pt x="32101" y="8501"/>
                  </a:cubicBezTo>
                  <a:cubicBezTo>
                    <a:pt x="32059" y="8340"/>
                    <a:pt x="32111" y="8176"/>
                    <a:pt x="32122" y="8019"/>
                  </a:cubicBezTo>
                  <a:close/>
                  <a:moveTo>
                    <a:pt x="71335" y="8019"/>
                  </a:moveTo>
                  <a:cubicBezTo>
                    <a:pt x="71383" y="8152"/>
                    <a:pt x="71429" y="8288"/>
                    <a:pt x="71474" y="8427"/>
                  </a:cubicBezTo>
                  <a:cubicBezTo>
                    <a:pt x="71457" y="8619"/>
                    <a:pt x="71446" y="8811"/>
                    <a:pt x="71429" y="8996"/>
                  </a:cubicBezTo>
                  <a:cubicBezTo>
                    <a:pt x="71397" y="8828"/>
                    <a:pt x="71359" y="8661"/>
                    <a:pt x="71317" y="8501"/>
                  </a:cubicBezTo>
                  <a:cubicBezTo>
                    <a:pt x="71279" y="8340"/>
                    <a:pt x="71331" y="8176"/>
                    <a:pt x="71335" y="8019"/>
                  </a:cubicBezTo>
                  <a:close/>
                  <a:moveTo>
                    <a:pt x="110555" y="8019"/>
                  </a:moveTo>
                  <a:cubicBezTo>
                    <a:pt x="110600" y="8152"/>
                    <a:pt x="110645" y="8288"/>
                    <a:pt x="110691" y="8427"/>
                  </a:cubicBezTo>
                  <a:cubicBezTo>
                    <a:pt x="110677" y="8619"/>
                    <a:pt x="110663" y="8811"/>
                    <a:pt x="110645" y="8996"/>
                  </a:cubicBezTo>
                  <a:cubicBezTo>
                    <a:pt x="110610" y="8828"/>
                    <a:pt x="110575" y="8661"/>
                    <a:pt x="110534" y="8501"/>
                  </a:cubicBezTo>
                  <a:cubicBezTo>
                    <a:pt x="110488" y="8340"/>
                    <a:pt x="110551" y="8176"/>
                    <a:pt x="110555" y="8019"/>
                  </a:cubicBezTo>
                  <a:close/>
                  <a:moveTo>
                    <a:pt x="149900" y="8019"/>
                  </a:moveTo>
                  <a:cubicBezTo>
                    <a:pt x="149945" y="8152"/>
                    <a:pt x="149991" y="8288"/>
                    <a:pt x="150036" y="8427"/>
                  </a:cubicBezTo>
                  <a:cubicBezTo>
                    <a:pt x="150022" y="8619"/>
                    <a:pt x="150005" y="8811"/>
                    <a:pt x="149991" y="8996"/>
                  </a:cubicBezTo>
                  <a:cubicBezTo>
                    <a:pt x="149956" y="8828"/>
                    <a:pt x="149917" y="8661"/>
                    <a:pt x="149879" y="8501"/>
                  </a:cubicBezTo>
                  <a:cubicBezTo>
                    <a:pt x="149841" y="8340"/>
                    <a:pt x="149893" y="8176"/>
                    <a:pt x="149900" y="8019"/>
                  </a:cubicBezTo>
                  <a:close/>
                  <a:moveTo>
                    <a:pt x="189113" y="8019"/>
                  </a:moveTo>
                  <a:cubicBezTo>
                    <a:pt x="189162" y="8152"/>
                    <a:pt x="189207" y="8288"/>
                    <a:pt x="189252" y="8427"/>
                  </a:cubicBezTo>
                  <a:cubicBezTo>
                    <a:pt x="189238" y="8619"/>
                    <a:pt x="189225" y="8811"/>
                    <a:pt x="189211" y="8996"/>
                  </a:cubicBezTo>
                  <a:cubicBezTo>
                    <a:pt x="189176" y="8828"/>
                    <a:pt x="189137" y="8661"/>
                    <a:pt x="189095" y="8501"/>
                  </a:cubicBezTo>
                  <a:cubicBezTo>
                    <a:pt x="189057" y="8340"/>
                    <a:pt x="189109" y="8176"/>
                    <a:pt x="189113" y="8019"/>
                  </a:cubicBezTo>
                  <a:close/>
                  <a:moveTo>
                    <a:pt x="228333" y="8019"/>
                  </a:moveTo>
                  <a:cubicBezTo>
                    <a:pt x="228382" y="8152"/>
                    <a:pt x="228427" y="8288"/>
                    <a:pt x="228469" y="8427"/>
                  </a:cubicBezTo>
                  <a:cubicBezTo>
                    <a:pt x="228455" y="8619"/>
                    <a:pt x="228441" y="8811"/>
                    <a:pt x="228427" y="8996"/>
                  </a:cubicBezTo>
                  <a:cubicBezTo>
                    <a:pt x="228392" y="8828"/>
                    <a:pt x="228354" y="8661"/>
                    <a:pt x="228312" y="8501"/>
                  </a:cubicBezTo>
                  <a:cubicBezTo>
                    <a:pt x="228267" y="8340"/>
                    <a:pt x="228329" y="8176"/>
                    <a:pt x="228333" y="8019"/>
                  </a:cubicBezTo>
                  <a:close/>
                  <a:moveTo>
                    <a:pt x="267622" y="8019"/>
                  </a:moveTo>
                  <a:cubicBezTo>
                    <a:pt x="267671" y="8152"/>
                    <a:pt x="267713" y="8288"/>
                    <a:pt x="267762" y="8427"/>
                  </a:cubicBezTo>
                  <a:cubicBezTo>
                    <a:pt x="267748" y="8619"/>
                    <a:pt x="267731" y="8811"/>
                    <a:pt x="267720" y="8996"/>
                  </a:cubicBezTo>
                  <a:cubicBezTo>
                    <a:pt x="267685" y="8828"/>
                    <a:pt x="267643" y="8661"/>
                    <a:pt x="267605" y="8501"/>
                  </a:cubicBezTo>
                  <a:cubicBezTo>
                    <a:pt x="267567" y="8340"/>
                    <a:pt x="267619" y="8176"/>
                    <a:pt x="267622" y="8019"/>
                  </a:cubicBezTo>
                  <a:close/>
                  <a:moveTo>
                    <a:pt x="40430" y="7063"/>
                  </a:moveTo>
                  <a:lnTo>
                    <a:pt x="40584" y="7625"/>
                  </a:lnTo>
                  <a:cubicBezTo>
                    <a:pt x="40667" y="7928"/>
                    <a:pt x="40748" y="8274"/>
                    <a:pt x="40835" y="8644"/>
                  </a:cubicBezTo>
                  <a:lnTo>
                    <a:pt x="40807" y="8710"/>
                  </a:lnTo>
                  <a:lnTo>
                    <a:pt x="40552" y="9003"/>
                  </a:lnTo>
                  <a:cubicBezTo>
                    <a:pt x="40500" y="8323"/>
                    <a:pt x="40462" y="7642"/>
                    <a:pt x="40430" y="7063"/>
                  </a:cubicBezTo>
                  <a:close/>
                  <a:moveTo>
                    <a:pt x="79647" y="7063"/>
                  </a:moveTo>
                  <a:lnTo>
                    <a:pt x="79647" y="7063"/>
                  </a:lnTo>
                  <a:cubicBezTo>
                    <a:pt x="79699" y="7241"/>
                    <a:pt x="79751" y="7430"/>
                    <a:pt x="79804" y="7625"/>
                  </a:cubicBezTo>
                  <a:cubicBezTo>
                    <a:pt x="79880" y="7928"/>
                    <a:pt x="79968" y="8274"/>
                    <a:pt x="80055" y="8644"/>
                  </a:cubicBezTo>
                  <a:lnTo>
                    <a:pt x="80020" y="8710"/>
                  </a:lnTo>
                  <a:cubicBezTo>
                    <a:pt x="79936" y="8800"/>
                    <a:pt x="79856" y="8898"/>
                    <a:pt x="79772" y="9003"/>
                  </a:cubicBezTo>
                  <a:cubicBezTo>
                    <a:pt x="79720" y="8323"/>
                    <a:pt x="79678" y="7642"/>
                    <a:pt x="79647" y="7063"/>
                  </a:cubicBezTo>
                  <a:close/>
                  <a:moveTo>
                    <a:pt x="118863" y="7063"/>
                  </a:moveTo>
                  <a:lnTo>
                    <a:pt x="118863" y="7063"/>
                  </a:lnTo>
                  <a:cubicBezTo>
                    <a:pt x="118915" y="7241"/>
                    <a:pt x="118964" y="7423"/>
                    <a:pt x="119020" y="7625"/>
                  </a:cubicBezTo>
                  <a:cubicBezTo>
                    <a:pt x="119100" y="7928"/>
                    <a:pt x="119187" y="8274"/>
                    <a:pt x="119271" y="8644"/>
                  </a:cubicBezTo>
                  <a:cubicBezTo>
                    <a:pt x="119261" y="8668"/>
                    <a:pt x="119250" y="8689"/>
                    <a:pt x="119240" y="8710"/>
                  </a:cubicBezTo>
                  <a:lnTo>
                    <a:pt x="118985" y="9003"/>
                  </a:lnTo>
                  <a:cubicBezTo>
                    <a:pt x="118936" y="8323"/>
                    <a:pt x="118894" y="7639"/>
                    <a:pt x="118863" y="7063"/>
                  </a:cubicBezTo>
                  <a:close/>
                  <a:moveTo>
                    <a:pt x="158212" y="7063"/>
                  </a:moveTo>
                  <a:lnTo>
                    <a:pt x="158212" y="7063"/>
                  </a:lnTo>
                  <a:cubicBezTo>
                    <a:pt x="158257" y="7241"/>
                    <a:pt x="158310" y="7423"/>
                    <a:pt x="158362" y="7625"/>
                  </a:cubicBezTo>
                  <a:cubicBezTo>
                    <a:pt x="158446" y="7928"/>
                    <a:pt x="158529" y="8274"/>
                    <a:pt x="158617" y="8644"/>
                  </a:cubicBezTo>
                  <a:lnTo>
                    <a:pt x="158585" y="8710"/>
                  </a:lnTo>
                  <a:lnTo>
                    <a:pt x="158334" y="9003"/>
                  </a:lnTo>
                  <a:cubicBezTo>
                    <a:pt x="158282" y="8323"/>
                    <a:pt x="158240" y="7639"/>
                    <a:pt x="158212" y="7063"/>
                  </a:cubicBezTo>
                  <a:close/>
                  <a:moveTo>
                    <a:pt x="197428" y="7063"/>
                  </a:moveTo>
                  <a:lnTo>
                    <a:pt x="197582" y="7625"/>
                  </a:lnTo>
                  <a:cubicBezTo>
                    <a:pt x="197666" y="7928"/>
                    <a:pt x="197746" y="8274"/>
                    <a:pt x="197833" y="8644"/>
                  </a:cubicBezTo>
                  <a:cubicBezTo>
                    <a:pt x="197823" y="8664"/>
                    <a:pt x="197812" y="8689"/>
                    <a:pt x="197805" y="8710"/>
                  </a:cubicBezTo>
                  <a:cubicBezTo>
                    <a:pt x="197721" y="8800"/>
                    <a:pt x="197634" y="8898"/>
                    <a:pt x="197551" y="9003"/>
                  </a:cubicBezTo>
                  <a:cubicBezTo>
                    <a:pt x="197498" y="8323"/>
                    <a:pt x="197456" y="7642"/>
                    <a:pt x="197428" y="7063"/>
                  </a:cubicBezTo>
                  <a:close/>
                  <a:moveTo>
                    <a:pt x="236645" y="7063"/>
                  </a:moveTo>
                  <a:cubicBezTo>
                    <a:pt x="236697" y="7241"/>
                    <a:pt x="236750" y="7430"/>
                    <a:pt x="236802" y="7625"/>
                  </a:cubicBezTo>
                  <a:cubicBezTo>
                    <a:pt x="236879" y="7928"/>
                    <a:pt x="236966" y="8274"/>
                    <a:pt x="237050" y="8644"/>
                  </a:cubicBezTo>
                  <a:cubicBezTo>
                    <a:pt x="237043" y="8668"/>
                    <a:pt x="237032" y="8689"/>
                    <a:pt x="237018" y="8710"/>
                  </a:cubicBezTo>
                  <a:lnTo>
                    <a:pt x="236767" y="9003"/>
                  </a:lnTo>
                  <a:cubicBezTo>
                    <a:pt x="236715" y="8323"/>
                    <a:pt x="236676" y="7642"/>
                    <a:pt x="236645" y="7063"/>
                  </a:cubicBezTo>
                  <a:close/>
                  <a:moveTo>
                    <a:pt x="275938" y="7063"/>
                  </a:moveTo>
                  <a:cubicBezTo>
                    <a:pt x="275987" y="7241"/>
                    <a:pt x="276039" y="7423"/>
                    <a:pt x="276092" y="7625"/>
                  </a:cubicBezTo>
                  <a:cubicBezTo>
                    <a:pt x="276172" y="7928"/>
                    <a:pt x="276255" y="8274"/>
                    <a:pt x="276343" y="8644"/>
                  </a:cubicBezTo>
                  <a:cubicBezTo>
                    <a:pt x="276332" y="8664"/>
                    <a:pt x="276322" y="8689"/>
                    <a:pt x="276311" y="8710"/>
                  </a:cubicBezTo>
                  <a:cubicBezTo>
                    <a:pt x="276231" y="8800"/>
                    <a:pt x="276144" y="8898"/>
                    <a:pt x="276060" y="9003"/>
                  </a:cubicBezTo>
                  <a:cubicBezTo>
                    <a:pt x="276008" y="8323"/>
                    <a:pt x="275962" y="7639"/>
                    <a:pt x="275938" y="7063"/>
                  </a:cubicBezTo>
                  <a:close/>
                  <a:moveTo>
                    <a:pt x="5229" y="8825"/>
                  </a:moveTo>
                  <a:lnTo>
                    <a:pt x="5302" y="8916"/>
                  </a:lnTo>
                  <a:cubicBezTo>
                    <a:pt x="5298" y="8975"/>
                    <a:pt x="5298" y="9034"/>
                    <a:pt x="5291" y="9093"/>
                  </a:cubicBezTo>
                  <a:lnTo>
                    <a:pt x="5229" y="8825"/>
                  </a:lnTo>
                  <a:close/>
                  <a:moveTo>
                    <a:pt x="16502" y="7946"/>
                  </a:moveTo>
                  <a:cubicBezTo>
                    <a:pt x="16624" y="8152"/>
                    <a:pt x="16743" y="8361"/>
                    <a:pt x="16861" y="8577"/>
                  </a:cubicBezTo>
                  <a:cubicBezTo>
                    <a:pt x="16840" y="8741"/>
                    <a:pt x="16826" y="8916"/>
                    <a:pt x="16816" y="9093"/>
                  </a:cubicBezTo>
                  <a:cubicBezTo>
                    <a:pt x="16722" y="8675"/>
                    <a:pt x="16603" y="8302"/>
                    <a:pt x="16460" y="8044"/>
                  </a:cubicBezTo>
                  <a:lnTo>
                    <a:pt x="16502" y="7946"/>
                  </a:lnTo>
                  <a:close/>
                  <a:moveTo>
                    <a:pt x="44442" y="8821"/>
                  </a:moveTo>
                  <a:lnTo>
                    <a:pt x="44522" y="8916"/>
                  </a:lnTo>
                  <a:cubicBezTo>
                    <a:pt x="44515" y="8975"/>
                    <a:pt x="44511" y="9031"/>
                    <a:pt x="44511" y="9093"/>
                  </a:cubicBezTo>
                  <a:cubicBezTo>
                    <a:pt x="44490" y="9003"/>
                    <a:pt x="44469" y="8909"/>
                    <a:pt x="44442" y="8821"/>
                  </a:cubicBezTo>
                  <a:close/>
                  <a:moveTo>
                    <a:pt x="55722" y="7946"/>
                  </a:moveTo>
                  <a:cubicBezTo>
                    <a:pt x="55844" y="8152"/>
                    <a:pt x="55963" y="8361"/>
                    <a:pt x="56074" y="8577"/>
                  </a:cubicBezTo>
                  <a:cubicBezTo>
                    <a:pt x="56057" y="8741"/>
                    <a:pt x="56043" y="8916"/>
                    <a:pt x="56036" y="9093"/>
                  </a:cubicBezTo>
                  <a:cubicBezTo>
                    <a:pt x="55938" y="8675"/>
                    <a:pt x="55823" y="8298"/>
                    <a:pt x="55677" y="8044"/>
                  </a:cubicBezTo>
                  <a:cubicBezTo>
                    <a:pt x="55691" y="8009"/>
                    <a:pt x="55705" y="7977"/>
                    <a:pt x="55722" y="7946"/>
                  </a:cubicBezTo>
                  <a:close/>
                  <a:moveTo>
                    <a:pt x="83661" y="8821"/>
                  </a:moveTo>
                  <a:lnTo>
                    <a:pt x="83742" y="8916"/>
                  </a:lnTo>
                  <a:lnTo>
                    <a:pt x="83728" y="9093"/>
                  </a:lnTo>
                  <a:cubicBezTo>
                    <a:pt x="83710" y="9003"/>
                    <a:pt x="83682" y="8909"/>
                    <a:pt x="83661" y="8821"/>
                  </a:cubicBezTo>
                  <a:close/>
                  <a:moveTo>
                    <a:pt x="94938" y="7946"/>
                  </a:moveTo>
                  <a:cubicBezTo>
                    <a:pt x="95064" y="8152"/>
                    <a:pt x="95183" y="8361"/>
                    <a:pt x="95294" y="8577"/>
                  </a:cubicBezTo>
                  <a:cubicBezTo>
                    <a:pt x="95277" y="8741"/>
                    <a:pt x="95263" y="8916"/>
                    <a:pt x="95256" y="9093"/>
                  </a:cubicBezTo>
                  <a:cubicBezTo>
                    <a:pt x="95158" y="8675"/>
                    <a:pt x="95040" y="8298"/>
                    <a:pt x="94897" y="8044"/>
                  </a:cubicBezTo>
                  <a:lnTo>
                    <a:pt x="94938" y="7946"/>
                  </a:lnTo>
                  <a:close/>
                  <a:moveTo>
                    <a:pt x="134284" y="7946"/>
                  </a:moveTo>
                  <a:cubicBezTo>
                    <a:pt x="134406" y="8152"/>
                    <a:pt x="134528" y="8361"/>
                    <a:pt x="134640" y="8577"/>
                  </a:cubicBezTo>
                  <a:cubicBezTo>
                    <a:pt x="134619" y="8748"/>
                    <a:pt x="134605" y="8923"/>
                    <a:pt x="134601" y="9093"/>
                  </a:cubicBezTo>
                  <a:cubicBezTo>
                    <a:pt x="134500" y="8675"/>
                    <a:pt x="134382" y="8298"/>
                    <a:pt x="134242" y="8044"/>
                  </a:cubicBezTo>
                  <a:lnTo>
                    <a:pt x="134284" y="7946"/>
                  </a:lnTo>
                  <a:close/>
                  <a:moveTo>
                    <a:pt x="162220" y="8821"/>
                  </a:moveTo>
                  <a:lnTo>
                    <a:pt x="162300" y="8916"/>
                  </a:lnTo>
                  <a:cubicBezTo>
                    <a:pt x="162297" y="8975"/>
                    <a:pt x="162297" y="9038"/>
                    <a:pt x="162290" y="9093"/>
                  </a:cubicBezTo>
                  <a:cubicBezTo>
                    <a:pt x="162269" y="9003"/>
                    <a:pt x="162248" y="8909"/>
                    <a:pt x="162220" y="8821"/>
                  </a:cubicBezTo>
                  <a:close/>
                  <a:moveTo>
                    <a:pt x="173500" y="7946"/>
                  </a:moveTo>
                  <a:cubicBezTo>
                    <a:pt x="173622" y="8152"/>
                    <a:pt x="173741" y="8361"/>
                    <a:pt x="173853" y="8577"/>
                  </a:cubicBezTo>
                  <a:cubicBezTo>
                    <a:pt x="173835" y="8741"/>
                    <a:pt x="173825" y="8916"/>
                    <a:pt x="173814" y="9093"/>
                  </a:cubicBezTo>
                  <a:cubicBezTo>
                    <a:pt x="173720" y="8675"/>
                    <a:pt x="173601" y="8302"/>
                    <a:pt x="173458" y="8044"/>
                  </a:cubicBezTo>
                  <a:cubicBezTo>
                    <a:pt x="173469" y="8009"/>
                    <a:pt x="173486" y="7977"/>
                    <a:pt x="173500" y="7946"/>
                  </a:cubicBezTo>
                  <a:close/>
                  <a:moveTo>
                    <a:pt x="201440" y="8825"/>
                  </a:moveTo>
                  <a:lnTo>
                    <a:pt x="201520" y="8916"/>
                  </a:lnTo>
                  <a:cubicBezTo>
                    <a:pt x="201513" y="8975"/>
                    <a:pt x="201510" y="9034"/>
                    <a:pt x="201510" y="9093"/>
                  </a:cubicBezTo>
                  <a:cubicBezTo>
                    <a:pt x="201489" y="9003"/>
                    <a:pt x="201468" y="8912"/>
                    <a:pt x="201440" y="8825"/>
                  </a:cubicBezTo>
                  <a:close/>
                  <a:moveTo>
                    <a:pt x="212717" y="7946"/>
                  </a:moveTo>
                  <a:cubicBezTo>
                    <a:pt x="212842" y="8152"/>
                    <a:pt x="212961" y="8361"/>
                    <a:pt x="213072" y="8577"/>
                  </a:cubicBezTo>
                  <a:cubicBezTo>
                    <a:pt x="213055" y="8741"/>
                    <a:pt x="213041" y="8916"/>
                    <a:pt x="213034" y="9093"/>
                  </a:cubicBezTo>
                  <a:cubicBezTo>
                    <a:pt x="212936" y="8675"/>
                    <a:pt x="212821" y="8298"/>
                    <a:pt x="212675" y="8044"/>
                  </a:cubicBezTo>
                  <a:lnTo>
                    <a:pt x="212717" y="7946"/>
                  </a:lnTo>
                  <a:close/>
                  <a:moveTo>
                    <a:pt x="252010" y="7946"/>
                  </a:moveTo>
                  <a:cubicBezTo>
                    <a:pt x="252132" y="8152"/>
                    <a:pt x="252251" y="8361"/>
                    <a:pt x="252362" y="8577"/>
                  </a:cubicBezTo>
                  <a:cubicBezTo>
                    <a:pt x="252345" y="8741"/>
                    <a:pt x="252331" y="8916"/>
                    <a:pt x="252324" y="9093"/>
                  </a:cubicBezTo>
                  <a:cubicBezTo>
                    <a:pt x="252226" y="8675"/>
                    <a:pt x="252108" y="8302"/>
                    <a:pt x="251965" y="8044"/>
                  </a:cubicBezTo>
                  <a:lnTo>
                    <a:pt x="252010" y="7946"/>
                  </a:lnTo>
                  <a:close/>
                  <a:moveTo>
                    <a:pt x="24954" y="7105"/>
                  </a:moveTo>
                  <a:lnTo>
                    <a:pt x="25187" y="7416"/>
                  </a:lnTo>
                  <a:cubicBezTo>
                    <a:pt x="25268" y="7649"/>
                    <a:pt x="25355" y="7921"/>
                    <a:pt x="25446" y="8225"/>
                  </a:cubicBezTo>
                  <a:cubicBezTo>
                    <a:pt x="25418" y="8483"/>
                    <a:pt x="25397" y="8713"/>
                    <a:pt x="25383" y="8902"/>
                  </a:cubicBezTo>
                  <a:lnTo>
                    <a:pt x="25254" y="9097"/>
                  </a:lnTo>
                  <a:cubicBezTo>
                    <a:pt x="25135" y="8598"/>
                    <a:pt x="25034" y="7894"/>
                    <a:pt x="24954" y="7105"/>
                  </a:cubicBezTo>
                  <a:close/>
                  <a:moveTo>
                    <a:pt x="103387" y="7109"/>
                  </a:moveTo>
                  <a:lnTo>
                    <a:pt x="103387" y="7109"/>
                  </a:lnTo>
                  <a:cubicBezTo>
                    <a:pt x="103463" y="7206"/>
                    <a:pt x="103547" y="7311"/>
                    <a:pt x="103620" y="7416"/>
                  </a:cubicBezTo>
                  <a:cubicBezTo>
                    <a:pt x="103704" y="7656"/>
                    <a:pt x="103788" y="7921"/>
                    <a:pt x="103878" y="8225"/>
                  </a:cubicBezTo>
                  <a:cubicBezTo>
                    <a:pt x="103854" y="8483"/>
                    <a:pt x="103836" y="8713"/>
                    <a:pt x="103819" y="8902"/>
                  </a:cubicBezTo>
                  <a:lnTo>
                    <a:pt x="103686" y="9097"/>
                  </a:lnTo>
                  <a:cubicBezTo>
                    <a:pt x="103575" y="8598"/>
                    <a:pt x="103474" y="7894"/>
                    <a:pt x="103387" y="7109"/>
                  </a:cubicBezTo>
                  <a:close/>
                  <a:moveTo>
                    <a:pt x="142732" y="7105"/>
                  </a:moveTo>
                  <a:lnTo>
                    <a:pt x="142969" y="7416"/>
                  </a:lnTo>
                  <a:cubicBezTo>
                    <a:pt x="143046" y="7656"/>
                    <a:pt x="143133" y="7921"/>
                    <a:pt x="143224" y="8225"/>
                  </a:cubicBezTo>
                  <a:cubicBezTo>
                    <a:pt x="143199" y="8483"/>
                    <a:pt x="143178" y="8713"/>
                    <a:pt x="143165" y="8902"/>
                  </a:cubicBezTo>
                  <a:lnTo>
                    <a:pt x="143032" y="9097"/>
                  </a:lnTo>
                  <a:cubicBezTo>
                    <a:pt x="142920" y="8598"/>
                    <a:pt x="142819" y="7894"/>
                    <a:pt x="142732" y="7105"/>
                  </a:cubicBezTo>
                  <a:close/>
                  <a:moveTo>
                    <a:pt x="181948" y="7105"/>
                  </a:moveTo>
                  <a:lnTo>
                    <a:pt x="181948" y="7105"/>
                  </a:lnTo>
                  <a:cubicBezTo>
                    <a:pt x="182029" y="7206"/>
                    <a:pt x="182109" y="7311"/>
                    <a:pt x="182186" y="7416"/>
                  </a:cubicBezTo>
                  <a:cubicBezTo>
                    <a:pt x="182266" y="7656"/>
                    <a:pt x="182353" y="7921"/>
                    <a:pt x="182440" y="8225"/>
                  </a:cubicBezTo>
                  <a:cubicBezTo>
                    <a:pt x="182419" y="8483"/>
                    <a:pt x="182395" y="8713"/>
                    <a:pt x="182384" y="8902"/>
                  </a:cubicBezTo>
                  <a:cubicBezTo>
                    <a:pt x="182339" y="8968"/>
                    <a:pt x="182290" y="9034"/>
                    <a:pt x="182252" y="9097"/>
                  </a:cubicBezTo>
                  <a:cubicBezTo>
                    <a:pt x="182133" y="8598"/>
                    <a:pt x="182036" y="7894"/>
                    <a:pt x="181948" y="7105"/>
                  </a:cubicBezTo>
                  <a:close/>
                  <a:moveTo>
                    <a:pt x="221165" y="7105"/>
                  </a:moveTo>
                  <a:cubicBezTo>
                    <a:pt x="221249" y="7206"/>
                    <a:pt x="221329" y="7311"/>
                    <a:pt x="221402" y="7416"/>
                  </a:cubicBezTo>
                  <a:cubicBezTo>
                    <a:pt x="221486" y="7649"/>
                    <a:pt x="221566" y="7921"/>
                    <a:pt x="221660" y="8221"/>
                  </a:cubicBezTo>
                  <a:cubicBezTo>
                    <a:pt x="221632" y="8483"/>
                    <a:pt x="221615" y="8713"/>
                    <a:pt x="221597" y="8902"/>
                  </a:cubicBezTo>
                  <a:lnTo>
                    <a:pt x="221468" y="9097"/>
                  </a:lnTo>
                  <a:cubicBezTo>
                    <a:pt x="221353" y="8598"/>
                    <a:pt x="221252" y="7894"/>
                    <a:pt x="221165" y="7105"/>
                  </a:cubicBezTo>
                  <a:close/>
                  <a:moveTo>
                    <a:pt x="260458" y="7109"/>
                  </a:moveTo>
                  <a:cubicBezTo>
                    <a:pt x="260538" y="7206"/>
                    <a:pt x="260615" y="7311"/>
                    <a:pt x="260695" y="7416"/>
                  </a:cubicBezTo>
                  <a:cubicBezTo>
                    <a:pt x="260772" y="7656"/>
                    <a:pt x="260859" y="7921"/>
                    <a:pt x="260946" y="8225"/>
                  </a:cubicBezTo>
                  <a:cubicBezTo>
                    <a:pt x="260925" y="8483"/>
                    <a:pt x="260904" y="8713"/>
                    <a:pt x="260891" y="8902"/>
                  </a:cubicBezTo>
                  <a:lnTo>
                    <a:pt x="260761" y="9097"/>
                  </a:lnTo>
                  <a:cubicBezTo>
                    <a:pt x="260643" y="8598"/>
                    <a:pt x="260542" y="7894"/>
                    <a:pt x="260458" y="7109"/>
                  </a:cubicBezTo>
                  <a:close/>
                  <a:moveTo>
                    <a:pt x="64167" y="7105"/>
                  </a:moveTo>
                  <a:lnTo>
                    <a:pt x="64167" y="7105"/>
                  </a:lnTo>
                  <a:cubicBezTo>
                    <a:pt x="64250" y="7206"/>
                    <a:pt x="64327" y="7311"/>
                    <a:pt x="64407" y="7416"/>
                  </a:cubicBezTo>
                  <a:cubicBezTo>
                    <a:pt x="64488" y="7649"/>
                    <a:pt x="64575" y="7921"/>
                    <a:pt x="64658" y="8221"/>
                  </a:cubicBezTo>
                  <a:cubicBezTo>
                    <a:pt x="64634" y="8483"/>
                    <a:pt x="64617" y="8713"/>
                    <a:pt x="64603" y="8902"/>
                  </a:cubicBezTo>
                  <a:cubicBezTo>
                    <a:pt x="64557" y="8964"/>
                    <a:pt x="64512" y="9034"/>
                    <a:pt x="64474" y="9104"/>
                  </a:cubicBezTo>
                  <a:cubicBezTo>
                    <a:pt x="64355" y="8598"/>
                    <a:pt x="64254" y="7894"/>
                    <a:pt x="64167" y="7105"/>
                  </a:cubicBezTo>
                  <a:close/>
                  <a:moveTo>
                    <a:pt x="22543" y="7799"/>
                  </a:moveTo>
                  <a:cubicBezTo>
                    <a:pt x="22512" y="8249"/>
                    <a:pt x="22477" y="8713"/>
                    <a:pt x="22439" y="9174"/>
                  </a:cubicBezTo>
                  <a:cubicBezTo>
                    <a:pt x="22373" y="9010"/>
                    <a:pt x="22306" y="8853"/>
                    <a:pt x="22236" y="8696"/>
                  </a:cubicBezTo>
                  <a:cubicBezTo>
                    <a:pt x="22338" y="8382"/>
                    <a:pt x="22442" y="8082"/>
                    <a:pt x="22543" y="7799"/>
                  </a:cubicBezTo>
                  <a:close/>
                  <a:moveTo>
                    <a:pt x="61760" y="7799"/>
                  </a:moveTo>
                  <a:cubicBezTo>
                    <a:pt x="61732" y="8249"/>
                    <a:pt x="61697" y="8713"/>
                    <a:pt x="61655" y="9174"/>
                  </a:cubicBezTo>
                  <a:cubicBezTo>
                    <a:pt x="61592" y="9010"/>
                    <a:pt x="61523" y="8853"/>
                    <a:pt x="61453" y="8696"/>
                  </a:cubicBezTo>
                  <a:cubicBezTo>
                    <a:pt x="61558" y="8382"/>
                    <a:pt x="61655" y="8082"/>
                    <a:pt x="61760" y="7799"/>
                  </a:cubicBezTo>
                  <a:close/>
                  <a:moveTo>
                    <a:pt x="100976" y="7799"/>
                  </a:moveTo>
                  <a:cubicBezTo>
                    <a:pt x="100948" y="8249"/>
                    <a:pt x="100913" y="8713"/>
                    <a:pt x="100875" y="9174"/>
                  </a:cubicBezTo>
                  <a:cubicBezTo>
                    <a:pt x="100809" y="9010"/>
                    <a:pt x="100739" y="8853"/>
                    <a:pt x="100669" y="8696"/>
                  </a:cubicBezTo>
                  <a:cubicBezTo>
                    <a:pt x="100774" y="8382"/>
                    <a:pt x="100875" y="8082"/>
                    <a:pt x="100976" y="7799"/>
                  </a:cubicBezTo>
                  <a:close/>
                  <a:moveTo>
                    <a:pt x="140322" y="7799"/>
                  </a:moveTo>
                  <a:lnTo>
                    <a:pt x="140322" y="7799"/>
                  </a:lnTo>
                  <a:cubicBezTo>
                    <a:pt x="140290" y="8249"/>
                    <a:pt x="140259" y="8713"/>
                    <a:pt x="140221" y="9174"/>
                  </a:cubicBezTo>
                  <a:cubicBezTo>
                    <a:pt x="140154" y="9010"/>
                    <a:pt x="140085" y="8853"/>
                    <a:pt x="140015" y="8696"/>
                  </a:cubicBezTo>
                  <a:cubicBezTo>
                    <a:pt x="140116" y="8382"/>
                    <a:pt x="140221" y="8082"/>
                    <a:pt x="140322" y="7799"/>
                  </a:cubicBezTo>
                  <a:close/>
                  <a:moveTo>
                    <a:pt x="179538" y="7799"/>
                  </a:moveTo>
                  <a:lnTo>
                    <a:pt x="179538" y="7799"/>
                  </a:lnTo>
                  <a:cubicBezTo>
                    <a:pt x="179510" y="8249"/>
                    <a:pt x="179475" y="8713"/>
                    <a:pt x="179434" y="9174"/>
                  </a:cubicBezTo>
                  <a:cubicBezTo>
                    <a:pt x="179371" y="9010"/>
                    <a:pt x="179304" y="8853"/>
                    <a:pt x="179235" y="8696"/>
                  </a:cubicBezTo>
                  <a:cubicBezTo>
                    <a:pt x="179336" y="8382"/>
                    <a:pt x="179434" y="8082"/>
                    <a:pt x="179538" y="7799"/>
                  </a:cubicBezTo>
                  <a:close/>
                  <a:moveTo>
                    <a:pt x="218758" y="7799"/>
                  </a:moveTo>
                  <a:lnTo>
                    <a:pt x="218758" y="7799"/>
                  </a:lnTo>
                  <a:cubicBezTo>
                    <a:pt x="218730" y="8249"/>
                    <a:pt x="218695" y="8713"/>
                    <a:pt x="218653" y="9174"/>
                  </a:cubicBezTo>
                  <a:cubicBezTo>
                    <a:pt x="218587" y="9010"/>
                    <a:pt x="218517" y="8853"/>
                    <a:pt x="218451" y="8696"/>
                  </a:cubicBezTo>
                  <a:cubicBezTo>
                    <a:pt x="218552" y="8382"/>
                    <a:pt x="218653" y="8082"/>
                    <a:pt x="218758" y="7799"/>
                  </a:cubicBezTo>
                  <a:close/>
                  <a:moveTo>
                    <a:pt x="258048" y="7799"/>
                  </a:moveTo>
                  <a:lnTo>
                    <a:pt x="258048" y="7799"/>
                  </a:lnTo>
                  <a:cubicBezTo>
                    <a:pt x="258016" y="8249"/>
                    <a:pt x="257981" y="8713"/>
                    <a:pt x="257943" y="9174"/>
                  </a:cubicBezTo>
                  <a:cubicBezTo>
                    <a:pt x="257877" y="9010"/>
                    <a:pt x="257814" y="8853"/>
                    <a:pt x="257744" y="8696"/>
                  </a:cubicBezTo>
                  <a:cubicBezTo>
                    <a:pt x="257842" y="8382"/>
                    <a:pt x="257947" y="8082"/>
                    <a:pt x="258048" y="7799"/>
                  </a:cubicBezTo>
                  <a:close/>
                  <a:moveTo>
                    <a:pt x="9910" y="8560"/>
                  </a:moveTo>
                  <a:cubicBezTo>
                    <a:pt x="10021" y="8675"/>
                    <a:pt x="10129" y="8797"/>
                    <a:pt x="10234" y="8926"/>
                  </a:cubicBezTo>
                  <a:cubicBezTo>
                    <a:pt x="10190" y="8901"/>
                    <a:pt x="10141" y="8888"/>
                    <a:pt x="10092" y="8888"/>
                  </a:cubicBezTo>
                  <a:cubicBezTo>
                    <a:pt x="10059" y="8888"/>
                    <a:pt x="10025" y="8894"/>
                    <a:pt x="9993" y="8905"/>
                  </a:cubicBezTo>
                  <a:cubicBezTo>
                    <a:pt x="9993" y="8905"/>
                    <a:pt x="10067" y="8971"/>
                    <a:pt x="10164" y="9209"/>
                  </a:cubicBezTo>
                  <a:lnTo>
                    <a:pt x="10126" y="9282"/>
                  </a:lnTo>
                  <a:cubicBezTo>
                    <a:pt x="10039" y="9097"/>
                    <a:pt x="9951" y="8916"/>
                    <a:pt x="9857" y="8734"/>
                  </a:cubicBezTo>
                  <a:lnTo>
                    <a:pt x="9910" y="8560"/>
                  </a:lnTo>
                  <a:close/>
                  <a:moveTo>
                    <a:pt x="49126" y="8560"/>
                  </a:moveTo>
                  <a:cubicBezTo>
                    <a:pt x="49241" y="8678"/>
                    <a:pt x="49346" y="8800"/>
                    <a:pt x="49447" y="8926"/>
                  </a:cubicBezTo>
                  <a:cubicBezTo>
                    <a:pt x="49403" y="8901"/>
                    <a:pt x="49354" y="8888"/>
                    <a:pt x="49305" y="8888"/>
                  </a:cubicBezTo>
                  <a:cubicBezTo>
                    <a:pt x="49273" y="8888"/>
                    <a:pt x="49240" y="8894"/>
                    <a:pt x="49210" y="8905"/>
                  </a:cubicBezTo>
                  <a:cubicBezTo>
                    <a:pt x="49210" y="8905"/>
                    <a:pt x="49286" y="8971"/>
                    <a:pt x="49377" y="9209"/>
                  </a:cubicBezTo>
                  <a:lnTo>
                    <a:pt x="49339" y="9282"/>
                  </a:lnTo>
                  <a:cubicBezTo>
                    <a:pt x="49255" y="9097"/>
                    <a:pt x="49168" y="8916"/>
                    <a:pt x="49077" y="8734"/>
                  </a:cubicBezTo>
                  <a:cubicBezTo>
                    <a:pt x="49095" y="8675"/>
                    <a:pt x="49112" y="8619"/>
                    <a:pt x="49126" y="8560"/>
                  </a:cubicBezTo>
                  <a:close/>
                  <a:moveTo>
                    <a:pt x="88346" y="8560"/>
                  </a:moveTo>
                  <a:cubicBezTo>
                    <a:pt x="88458" y="8678"/>
                    <a:pt x="88566" y="8800"/>
                    <a:pt x="88667" y="8926"/>
                  </a:cubicBezTo>
                  <a:cubicBezTo>
                    <a:pt x="88623" y="8901"/>
                    <a:pt x="88574" y="8888"/>
                    <a:pt x="88524" y="8888"/>
                  </a:cubicBezTo>
                  <a:cubicBezTo>
                    <a:pt x="88491" y="8888"/>
                    <a:pt x="88458" y="8894"/>
                    <a:pt x="88426" y="8905"/>
                  </a:cubicBezTo>
                  <a:cubicBezTo>
                    <a:pt x="88426" y="8905"/>
                    <a:pt x="88503" y="8971"/>
                    <a:pt x="88597" y="9209"/>
                  </a:cubicBezTo>
                  <a:lnTo>
                    <a:pt x="88559" y="9282"/>
                  </a:lnTo>
                  <a:cubicBezTo>
                    <a:pt x="88475" y="9097"/>
                    <a:pt x="88388" y="8916"/>
                    <a:pt x="88294" y="8734"/>
                  </a:cubicBezTo>
                  <a:lnTo>
                    <a:pt x="88346" y="8560"/>
                  </a:lnTo>
                  <a:close/>
                  <a:moveTo>
                    <a:pt x="127691" y="8560"/>
                  </a:moveTo>
                  <a:cubicBezTo>
                    <a:pt x="127800" y="8675"/>
                    <a:pt x="127908" y="8797"/>
                    <a:pt x="128012" y="8926"/>
                  </a:cubicBezTo>
                  <a:cubicBezTo>
                    <a:pt x="127968" y="8901"/>
                    <a:pt x="127919" y="8888"/>
                    <a:pt x="127870" y="8888"/>
                  </a:cubicBezTo>
                  <a:cubicBezTo>
                    <a:pt x="127837" y="8888"/>
                    <a:pt x="127804" y="8894"/>
                    <a:pt x="127772" y="8905"/>
                  </a:cubicBezTo>
                  <a:cubicBezTo>
                    <a:pt x="127772" y="8905"/>
                    <a:pt x="127848" y="8971"/>
                    <a:pt x="127943" y="9209"/>
                  </a:cubicBezTo>
                  <a:lnTo>
                    <a:pt x="127904" y="9282"/>
                  </a:lnTo>
                  <a:cubicBezTo>
                    <a:pt x="127817" y="9097"/>
                    <a:pt x="127730" y="8916"/>
                    <a:pt x="127639" y="8734"/>
                  </a:cubicBezTo>
                  <a:lnTo>
                    <a:pt x="127691" y="8560"/>
                  </a:lnTo>
                  <a:close/>
                  <a:moveTo>
                    <a:pt x="166908" y="8560"/>
                  </a:moveTo>
                  <a:cubicBezTo>
                    <a:pt x="167019" y="8675"/>
                    <a:pt x="167124" y="8797"/>
                    <a:pt x="167229" y="8926"/>
                  </a:cubicBezTo>
                  <a:cubicBezTo>
                    <a:pt x="167184" y="8902"/>
                    <a:pt x="167133" y="8889"/>
                    <a:pt x="167083" y="8889"/>
                  </a:cubicBezTo>
                  <a:cubicBezTo>
                    <a:pt x="167052" y="8889"/>
                    <a:pt x="167021" y="8894"/>
                    <a:pt x="166992" y="8905"/>
                  </a:cubicBezTo>
                  <a:cubicBezTo>
                    <a:pt x="166992" y="8905"/>
                    <a:pt x="167065" y="8971"/>
                    <a:pt x="167159" y="9209"/>
                  </a:cubicBezTo>
                  <a:lnTo>
                    <a:pt x="167117" y="9282"/>
                  </a:lnTo>
                  <a:cubicBezTo>
                    <a:pt x="167037" y="9097"/>
                    <a:pt x="166950" y="8916"/>
                    <a:pt x="166856" y="8734"/>
                  </a:cubicBezTo>
                  <a:lnTo>
                    <a:pt x="166908" y="8560"/>
                  </a:lnTo>
                  <a:close/>
                  <a:moveTo>
                    <a:pt x="206124" y="8560"/>
                  </a:moveTo>
                  <a:cubicBezTo>
                    <a:pt x="206239" y="8678"/>
                    <a:pt x="206344" y="8800"/>
                    <a:pt x="206445" y="8926"/>
                  </a:cubicBezTo>
                  <a:cubicBezTo>
                    <a:pt x="206401" y="8901"/>
                    <a:pt x="206352" y="8888"/>
                    <a:pt x="206303" y="8888"/>
                  </a:cubicBezTo>
                  <a:cubicBezTo>
                    <a:pt x="206270" y="8888"/>
                    <a:pt x="206237" y="8894"/>
                    <a:pt x="206204" y="8905"/>
                  </a:cubicBezTo>
                  <a:cubicBezTo>
                    <a:pt x="206204" y="8905"/>
                    <a:pt x="206285" y="8971"/>
                    <a:pt x="206375" y="9209"/>
                  </a:cubicBezTo>
                  <a:lnTo>
                    <a:pt x="206337" y="9282"/>
                  </a:lnTo>
                  <a:cubicBezTo>
                    <a:pt x="206253" y="9097"/>
                    <a:pt x="206166" y="8916"/>
                    <a:pt x="206072" y="8734"/>
                  </a:cubicBezTo>
                  <a:lnTo>
                    <a:pt x="206124" y="8560"/>
                  </a:lnTo>
                  <a:close/>
                  <a:moveTo>
                    <a:pt x="245417" y="8560"/>
                  </a:moveTo>
                  <a:cubicBezTo>
                    <a:pt x="245529" y="8678"/>
                    <a:pt x="245637" y="8800"/>
                    <a:pt x="245735" y="8926"/>
                  </a:cubicBezTo>
                  <a:cubicBezTo>
                    <a:pt x="245692" y="8902"/>
                    <a:pt x="245642" y="8889"/>
                    <a:pt x="245593" y="8889"/>
                  </a:cubicBezTo>
                  <a:cubicBezTo>
                    <a:pt x="245562" y="8889"/>
                    <a:pt x="245531" y="8894"/>
                    <a:pt x="245501" y="8905"/>
                  </a:cubicBezTo>
                  <a:cubicBezTo>
                    <a:pt x="245501" y="8905"/>
                    <a:pt x="245574" y="8971"/>
                    <a:pt x="245665" y="9209"/>
                  </a:cubicBezTo>
                  <a:cubicBezTo>
                    <a:pt x="245651" y="9230"/>
                    <a:pt x="245641" y="9254"/>
                    <a:pt x="245630" y="9282"/>
                  </a:cubicBezTo>
                  <a:cubicBezTo>
                    <a:pt x="245543" y="9097"/>
                    <a:pt x="245456" y="8916"/>
                    <a:pt x="245365" y="8734"/>
                  </a:cubicBezTo>
                  <a:lnTo>
                    <a:pt x="245417" y="8560"/>
                  </a:lnTo>
                  <a:close/>
                  <a:moveTo>
                    <a:pt x="147654" y="7737"/>
                  </a:moveTo>
                  <a:cubicBezTo>
                    <a:pt x="147650" y="7796"/>
                    <a:pt x="147650" y="7852"/>
                    <a:pt x="147647" y="7911"/>
                  </a:cubicBezTo>
                  <a:cubicBezTo>
                    <a:pt x="147458" y="8351"/>
                    <a:pt x="147280" y="8828"/>
                    <a:pt x="147110" y="9327"/>
                  </a:cubicBezTo>
                  <a:cubicBezTo>
                    <a:pt x="147099" y="9135"/>
                    <a:pt x="147092" y="8989"/>
                    <a:pt x="147092" y="8902"/>
                  </a:cubicBezTo>
                  <a:cubicBezTo>
                    <a:pt x="147389" y="8089"/>
                    <a:pt x="147584" y="7810"/>
                    <a:pt x="147654" y="7737"/>
                  </a:cubicBezTo>
                  <a:close/>
                  <a:moveTo>
                    <a:pt x="186870" y="7737"/>
                  </a:moveTo>
                  <a:cubicBezTo>
                    <a:pt x="186870" y="7796"/>
                    <a:pt x="186867" y="7852"/>
                    <a:pt x="186863" y="7911"/>
                  </a:cubicBezTo>
                  <a:cubicBezTo>
                    <a:pt x="186671" y="8351"/>
                    <a:pt x="186493" y="8828"/>
                    <a:pt x="186322" y="9327"/>
                  </a:cubicBezTo>
                  <a:cubicBezTo>
                    <a:pt x="186315" y="9135"/>
                    <a:pt x="186312" y="8989"/>
                    <a:pt x="186305" y="8902"/>
                  </a:cubicBezTo>
                  <a:cubicBezTo>
                    <a:pt x="186608" y="8089"/>
                    <a:pt x="186804" y="7810"/>
                    <a:pt x="186870" y="7737"/>
                  </a:cubicBezTo>
                  <a:close/>
                  <a:moveTo>
                    <a:pt x="226087" y="7737"/>
                  </a:moveTo>
                  <a:cubicBezTo>
                    <a:pt x="226087" y="7796"/>
                    <a:pt x="226083" y="7852"/>
                    <a:pt x="226080" y="7911"/>
                  </a:cubicBezTo>
                  <a:cubicBezTo>
                    <a:pt x="225891" y="8351"/>
                    <a:pt x="225713" y="8828"/>
                    <a:pt x="225542" y="9327"/>
                  </a:cubicBezTo>
                  <a:cubicBezTo>
                    <a:pt x="225535" y="9135"/>
                    <a:pt x="225528" y="8989"/>
                    <a:pt x="225525" y="8902"/>
                  </a:cubicBezTo>
                  <a:cubicBezTo>
                    <a:pt x="225821" y="8089"/>
                    <a:pt x="226024" y="7810"/>
                    <a:pt x="226087" y="7737"/>
                  </a:cubicBezTo>
                  <a:close/>
                  <a:moveTo>
                    <a:pt x="29875" y="7737"/>
                  </a:moveTo>
                  <a:lnTo>
                    <a:pt x="29875" y="7737"/>
                  </a:lnTo>
                  <a:cubicBezTo>
                    <a:pt x="29872" y="7796"/>
                    <a:pt x="29868" y="7852"/>
                    <a:pt x="29868" y="7911"/>
                  </a:cubicBezTo>
                  <a:cubicBezTo>
                    <a:pt x="29680" y="8354"/>
                    <a:pt x="29502" y="8828"/>
                    <a:pt x="29331" y="9331"/>
                  </a:cubicBezTo>
                  <a:cubicBezTo>
                    <a:pt x="29321" y="9139"/>
                    <a:pt x="29314" y="8989"/>
                    <a:pt x="29314" y="8902"/>
                  </a:cubicBezTo>
                  <a:cubicBezTo>
                    <a:pt x="29610" y="8092"/>
                    <a:pt x="29806" y="7813"/>
                    <a:pt x="29875" y="7737"/>
                  </a:cubicBezTo>
                  <a:close/>
                  <a:moveTo>
                    <a:pt x="29492" y="6669"/>
                  </a:moveTo>
                  <a:cubicBezTo>
                    <a:pt x="29593" y="6868"/>
                    <a:pt x="29690" y="7067"/>
                    <a:pt x="29781" y="7273"/>
                  </a:cubicBezTo>
                  <a:lnTo>
                    <a:pt x="29739" y="7280"/>
                  </a:lnTo>
                  <a:cubicBezTo>
                    <a:pt x="29739" y="7280"/>
                    <a:pt x="29802" y="7332"/>
                    <a:pt x="29886" y="7510"/>
                  </a:cubicBezTo>
                  <a:cubicBezTo>
                    <a:pt x="29879" y="7580"/>
                    <a:pt x="29875" y="7656"/>
                    <a:pt x="29875" y="7733"/>
                  </a:cubicBezTo>
                  <a:cubicBezTo>
                    <a:pt x="29760" y="7848"/>
                    <a:pt x="29282" y="8364"/>
                    <a:pt x="28773" y="9393"/>
                  </a:cubicBezTo>
                  <a:lnTo>
                    <a:pt x="28707" y="9250"/>
                  </a:lnTo>
                  <a:cubicBezTo>
                    <a:pt x="28955" y="8295"/>
                    <a:pt x="29227" y="7433"/>
                    <a:pt x="29492" y="6669"/>
                  </a:cubicBezTo>
                  <a:close/>
                  <a:moveTo>
                    <a:pt x="68712" y="6669"/>
                  </a:moveTo>
                  <a:cubicBezTo>
                    <a:pt x="68806" y="6865"/>
                    <a:pt x="68907" y="7067"/>
                    <a:pt x="68998" y="7269"/>
                  </a:cubicBezTo>
                  <a:lnTo>
                    <a:pt x="68956" y="7280"/>
                  </a:lnTo>
                  <a:cubicBezTo>
                    <a:pt x="68956" y="7280"/>
                    <a:pt x="69015" y="7332"/>
                    <a:pt x="69102" y="7510"/>
                  </a:cubicBezTo>
                  <a:cubicBezTo>
                    <a:pt x="69099" y="7580"/>
                    <a:pt x="69092" y="7653"/>
                    <a:pt x="69092" y="7733"/>
                  </a:cubicBezTo>
                  <a:cubicBezTo>
                    <a:pt x="69092" y="7733"/>
                    <a:pt x="69092" y="7733"/>
                    <a:pt x="69092" y="7733"/>
                  </a:cubicBezTo>
                  <a:lnTo>
                    <a:pt x="69092" y="7733"/>
                  </a:lnTo>
                  <a:cubicBezTo>
                    <a:pt x="69092" y="7796"/>
                    <a:pt x="69085" y="7852"/>
                    <a:pt x="69081" y="7911"/>
                  </a:cubicBezTo>
                  <a:cubicBezTo>
                    <a:pt x="68893" y="8351"/>
                    <a:pt x="68715" y="8828"/>
                    <a:pt x="68544" y="9327"/>
                  </a:cubicBezTo>
                  <a:cubicBezTo>
                    <a:pt x="68537" y="9135"/>
                    <a:pt x="68534" y="8989"/>
                    <a:pt x="68527" y="8902"/>
                  </a:cubicBezTo>
                  <a:cubicBezTo>
                    <a:pt x="68830" y="8089"/>
                    <a:pt x="69026" y="7810"/>
                    <a:pt x="69092" y="7733"/>
                  </a:cubicBezTo>
                  <a:lnTo>
                    <a:pt x="69092" y="7733"/>
                  </a:lnTo>
                  <a:cubicBezTo>
                    <a:pt x="68980" y="7845"/>
                    <a:pt x="68502" y="8364"/>
                    <a:pt x="67993" y="9393"/>
                  </a:cubicBezTo>
                  <a:cubicBezTo>
                    <a:pt x="67969" y="9345"/>
                    <a:pt x="67948" y="9299"/>
                    <a:pt x="67923" y="9250"/>
                  </a:cubicBezTo>
                  <a:cubicBezTo>
                    <a:pt x="68174" y="8295"/>
                    <a:pt x="68446" y="7433"/>
                    <a:pt x="68712" y="6669"/>
                  </a:cubicBezTo>
                  <a:close/>
                  <a:moveTo>
                    <a:pt x="107925" y="6669"/>
                  </a:moveTo>
                  <a:cubicBezTo>
                    <a:pt x="108026" y="6865"/>
                    <a:pt x="108123" y="7067"/>
                    <a:pt x="108218" y="7269"/>
                  </a:cubicBezTo>
                  <a:lnTo>
                    <a:pt x="108176" y="7280"/>
                  </a:lnTo>
                  <a:cubicBezTo>
                    <a:pt x="108176" y="7280"/>
                    <a:pt x="108235" y="7332"/>
                    <a:pt x="108319" y="7510"/>
                  </a:cubicBezTo>
                  <a:cubicBezTo>
                    <a:pt x="108319" y="7580"/>
                    <a:pt x="108315" y="7653"/>
                    <a:pt x="108308" y="7733"/>
                  </a:cubicBezTo>
                  <a:cubicBezTo>
                    <a:pt x="108308" y="7733"/>
                    <a:pt x="108308" y="7733"/>
                    <a:pt x="108308" y="7733"/>
                  </a:cubicBezTo>
                  <a:lnTo>
                    <a:pt x="108308" y="7733"/>
                  </a:lnTo>
                  <a:cubicBezTo>
                    <a:pt x="108305" y="7796"/>
                    <a:pt x="108305" y="7852"/>
                    <a:pt x="108301" y="7911"/>
                  </a:cubicBezTo>
                  <a:cubicBezTo>
                    <a:pt x="108113" y="8351"/>
                    <a:pt x="107935" y="8828"/>
                    <a:pt x="107764" y="9327"/>
                  </a:cubicBezTo>
                  <a:cubicBezTo>
                    <a:pt x="107754" y="9135"/>
                    <a:pt x="107750" y="8989"/>
                    <a:pt x="107747" y="8902"/>
                  </a:cubicBezTo>
                  <a:cubicBezTo>
                    <a:pt x="108043" y="8089"/>
                    <a:pt x="108242" y="7810"/>
                    <a:pt x="108308" y="7733"/>
                  </a:cubicBezTo>
                  <a:lnTo>
                    <a:pt x="108308" y="7733"/>
                  </a:lnTo>
                  <a:cubicBezTo>
                    <a:pt x="108200" y="7845"/>
                    <a:pt x="107715" y="8364"/>
                    <a:pt x="107209" y="9393"/>
                  </a:cubicBezTo>
                  <a:cubicBezTo>
                    <a:pt x="107189" y="9341"/>
                    <a:pt x="107164" y="9299"/>
                    <a:pt x="107140" y="9250"/>
                  </a:cubicBezTo>
                  <a:cubicBezTo>
                    <a:pt x="107391" y="8295"/>
                    <a:pt x="107659" y="7433"/>
                    <a:pt x="107925" y="6669"/>
                  </a:cubicBezTo>
                  <a:close/>
                  <a:moveTo>
                    <a:pt x="147270" y="6669"/>
                  </a:moveTo>
                  <a:cubicBezTo>
                    <a:pt x="147371" y="6865"/>
                    <a:pt x="147469" y="7067"/>
                    <a:pt x="147563" y="7269"/>
                  </a:cubicBezTo>
                  <a:lnTo>
                    <a:pt x="147518" y="7280"/>
                  </a:lnTo>
                  <a:cubicBezTo>
                    <a:pt x="147518" y="7280"/>
                    <a:pt x="147580" y="7332"/>
                    <a:pt x="147664" y="7510"/>
                  </a:cubicBezTo>
                  <a:cubicBezTo>
                    <a:pt x="147661" y="7580"/>
                    <a:pt x="147661" y="7653"/>
                    <a:pt x="147654" y="7733"/>
                  </a:cubicBezTo>
                  <a:cubicBezTo>
                    <a:pt x="147542" y="7845"/>
                    <a:pt x="147061" y="8364"/>
                    <a:pt x="146551" y="9393"/>
                  </a:cubicBezTo>
                  <a:lnTo>
                    <a:pt x="146485" y="9250"/>
                  </a:lnTo>
                  <a:cubicBezTo>
                    <a:pt x="146733" y="8295"/>
                    <a:pt x="147005" y="7433"/>
                    <a:pt x="147270" y="6669"/>
                  </a:cubicBezTo>
                  <a:close/>
                  <a:moveTo>
                    <a:pt x="186490" y="6669"/>
                  </a:moveTo>
                  <a:cubicBezTo>
                    <a:pt x="186591" y="6868"/>
                    <a:pt x="186689" y="7067"/>
                    <a:pt x="186779" y="7269"/>
                  </a:cubicBezTo>
                  <a:lnTo>
                    <a:pt x="186738" y="7280"/>
                  </a:lnTo>
                  <a:cubicBezTo>
                    <a:pt x="186738" y="7280"/>
                    <a:pt x="186800" y="7332"/>
                    <a:pt x="186884" y="7510"/>
                  </a:cubicBezTo>
                  <a:lnTo>
                    <a:pt x="186870" y="7733"/>
                  </a:lnTo>
                  <a:cubicBezTo>
                    <a:pt x="186762" y="7845"/>
                    <a:pt x="186281" y="8364"/>
                    <a:pt x="185771" y="9393"/>
                  </a:cubicBezTo>
                  <a:cubicBezTo>
                    <a:pt x="185750" y="9345"/>
                    <a:pt x="185726" y="9299"/>
                    <a:pt x="185702" y="9250"/>
                  </a:cubicBezTo>
                  <a:cubicBezTo>
                    <a:pt x="185953" y="8295"/>
                    <a:pt x="186225" y="7433"/>
                    <a:pt x="186490" y="6669"/>
                  </a:cubicBezTo>
                  <a:close/>
                  <a:moveTo>
                    <a:pt x="225703" y="6669"/>
                  </a:moveTo>
                  <a:cubicBezTo>
                    <a:pt x="225804" y="6865"/>
                    <a:pt x="225902" y="7067"/>
                    <a:pt x="225996" y="7269"/>
                  </a:cubicBezTo>
                  <a:lnTo>
                    <a:pt x="225954" y="7280"/>
                  </a:lnTo>
                  <a:cubicBezTo>
                    <a:pt x="225954" y="7280"/>
                    <a:pt x="226013" y="7332"/>
                    <a:pt x="226097" y="7510"/>
                  </a:cubicBezTo>
                  <a:cubicBezTo>
                    <a:pt x="226097" y="7580"/>
                    <a:pt x="226093" y="7653"/>
                    <a:pt x="226087" y="7733"/>
                  </a:cubicBezTo>
                  <a:cubicBezTo>
                    <a:pt x="225975" y="7845"/>
                    <a:pt x="225494" y="8364"/>
                    <a:pt x="224988" y="9393"/>
                  </a:cubicBezTo>
                  <a:lnTo>
                    <a:pt x="224918" y="9250"/>
                  </a:lnTo>
                  <a:cubicBezTo>
                    <a:pt x="225169" y="8295"/>
                    <a:pt x="225438" y="7433"/>
                    <a:pt x="225703" y="6669"/>
                  </a:cubicBezTo>
                  <a:close/>
                  <a:moveTo>
                    <a:pt x="264996" y="6669"/>
                  </a:moveTo>
                  <a:cubicBezTo>
                    <a:pt x="265101" y="6868"/>
                    <a:pt x="265195" y="7067"/>
                    <a:pt x="265285" y="7269"/>
                  </a:cubicBezTo>
                  <a:lnTo>
                    <a:pt x="265247" y="7280"/>
                  </a:lnTo>
                  <a:cubicBezTo>
                    <a:pt x="265247" y="7280"/>
                    <a:pt x="265306" y="7332"/>
                    <a:pt x="265390" y="7510"/>
                  </a:cubicBezTo>
                  <a:cubicBezTo>
                    <a:pt x="265387" y="7580"/>
                    <a:pt x="265383" y="7656"/>
                    <a:pt x="265383" y="7733"/>
                  </a:cubicBezTo>
                  <a:cubicBezTo>
                    <a:pt x="265383" y="7733"/>
                    <a:pt x="265383" y="7733"/>
                    <a:pt x="265383" y="7733"/>
                  </a:cubicBezTo>
                  <a:lnTo>
                    <a:pt x="265383" y="7733"/>
                  </a:lnTo>
                  <a:cubicBezTo>
                    <a:pt x="265376" y="7796"/>
                    <a:pt x="265373" y="7852"/>
                    <a:pt x="265373" y="7911"/>
                  </a:cubicBezTo>
                  <a:cubicBezTo>
                    <a:pt x="265184" y="8354"/>
                    <a:pt x="265003" y="8828"/>
                    <a:pt x="264832" y="9334"/>
                  </a:cubicBezTo>
                  <a:cubicBezTo>
                    <a:pt x="264825" y="9139"/>
                    <a:pt x="264818" y="8989"/>
                    <a:pt x="264815" y="8902"/>
                  </a:cubicBezTo>
                  <a:cubicBezTo>
                    <a:pt x="265115" y="8092"/>
                    <a:pt x="265313" y="7813"/>
                    <a:pt x="265383" y="7733"/>
                  </a:cubicBezTo>
                  <a:lnTo>
                    <a:pt x="265383" y="7733"/>
                  </a:lnTo>
                  <a:cubicBezTo>
                    <a:pt x="265268" y="7845"/>
                    <a:pt x="264787" y="8364"/>
                    <a:pt x="264277" y="9393"/>
                  </a:cubicBezTo>
                  <a:cubicBezTo>
                    <a:pt x="264257" y="9345"/>
                    <a:pt x="264236" y="9299"/>
                    <a:pt x="264208" y="9250"/>
                  </a:cubicBezTo>
                  <a:cubicBezTo>
                    <a:pt x="264462" y="8295"/>
                    <a:pt x="264731" y="7433"/>
                    <a:pt x="264996" y="6669"/>
                  </a:cubicBezTo>
                  <a:close/>
                  <a:moveTo>
                    <a:pt x="277829" y="6108"/>
                  </a:moveTo>
                  <a:lnTo>
                    <a:pt x="277829" y="6108"/>
                  </a:lnTo>
                  <a:cubicBezTo>
                    <a:pt x="278003" y="6481"/>
                    <a:pt x="278240" y="7001"/>
                    <a:pt x="278491" y="7646"/>
                  </a:cubicBezTo>
                  <a:cubicBezTo>
                    <a:pt x="278376" y="8654"/>
                    <a:pt x="278327" y="9453"/>
                    <a:pt x="278327" y="9498"/>
                  </a:cubicBezTo>
                  <a:lnTo>
                    <a:pt x="278317" y="9488"/>
                  </a:lnTo>
                  <a:cubicBezTo>
                    <a:pt x="278212" y="9104"/>
                    <a:pt x="278132" y="8717"/>
                    <a:pt x="278083" y="8326"/>
                  </a:cubicBezTo>
                  <a:cubicBezTo>
                    <a:pt x="278177" y="8131"/>
                    <a:pt x="278240" y="8023"/>
                    <a:pt x="278240" y="8023"/>
                  </a:cubicBezTo>
                  <a:lnTo>
                    <a:pt x="278240" y="8023"/>
                  </a:lnTo>
                  <a:lnTo>
                    <a:pt x="278062" y="8204"/>
                  </a:lnTo>
                  <a:cubicBezTo>
                    <a:pt x="277975" y="7594"/>
                    <a:pt x="277895" y="6865"/>
                    <a:pt x="277829" y="6108"/>
                  </a:cubicBezTo>
                  <a:close/>
                  <a:moveTo>
                    <a:pt x="3310" y="6551"/>
                  </a:moveTo>
                  <a:cubicBezTo>
                    <a:pt x="3485" y="6934"/>
                    <a:pt x="3683" y="7416"/>
                    <a:pt x="3893" y="7977"/>
                  </a:cubicBezTo>
                  <a:cubicBezTo>
                    <a:pt x="3802" y="8853"/>
                    <a:pt x="3767" y="9509"/>
                    <a:pt x="3767" y="9509"/>
                  </a:cubicBezTo>
                  <a:cubicBezTo>
                    <a:pt x="3579" y="8912"/>
                    <a:pt x="3425" y="7792"/>
                    <a:pt x="3310" y="6551"/>
                  </a:cubicBezTo>
                  <a:close/>
                  <a:moveTo>
                    <a:pt x="34152" y="8309"/>
                  </a:moveTo>
                  <a:lnTo>
                    <a:pt x="34152" y="8309"/>
                  </a:lnTo>
                  <a:cubicBezTo>
                    <a:pt x="34124" y="8724"/>
                    <a:pt x="34089" y="9139"/>
                    <a:pt x="34047" y="9529"/>
                  </a:cubicBezTo>
                  <a:lnTo>
                    <a:pt x="34009" y="9620"/>
                  </a:lnTo>
                  <a:cubicBezTo>
                    <a:pt x="33942" y="9505"/>
                    <a:pt x="33880" y="9393"/>
                    <a:pt x="33817" y="9296"/>
                  </a:cubicBezTo>
                  <a:cubicBezTo>
                    <a:pt x="33939" y="8888"/>
                    <a:pt x="34058" y="8567"/>
                    <a:pt x="34152" y="8309"/>
                  </a:cubicBezTo>
                  <a:close/>
                  <a:moveTo>
                    <a:pt x="73372" y="8309"/>
                  </a:moveTo>
                  <a:lnTo>
                    <a:pt x="73372" y="8309"/>
                  </a:lnTo>
                  <a:cubicBezTo>
                    <a:pt x="73340" y="8724"/>
                    <a:pt x="73305" y="9139"/>
                    <a:pt x="73264" y="9529"/>
                  </a:cubicBezTo>
                  <a:cubicBezTo>
                    <a:pt x="73253" y="9561"/>
                    <a:pt x="73243" y="9592"/>
                    <a:pt x="73229" y="9620"/>
                  </a:cubicBezTo>
                  <a:cubicBezTo>
                    <a:pt x="73162" y="9502"/>
                    <a:pt x="73100" y="9393"/>
                    <a:pt x="73033" y="9292"/>
                  </a:cubicBezTo>
                  <a:cubicBezTo>
                    <a:pt x="73159" y="8888"/>
                    <a:pt x="73270" y="8567"/>
                    <a:pt x="73372" y="8309"/>
                  </a:cubicBezTo>
                  <a:close/>
                  <a:moveTo>
                    <a:pt x="112592" y="8309"/>
                  </a:moveTo>
                  <a:lnTo>
                    <a:pt x="112592" y="8309"/>
                  </a:lnTo>
                  <a:cubicBezTo>
                    <a:pt x="112557" y="8724"/>
                    <a:pt x="112522" y="9139"/>
                    <a:pt x="112480" y="9529"/>
                  </a:cubicBezTo>
                  <a:lnTo>
                    <a:pt x="112445" y="9620"/>
                  </a:lnTo>
                  <a:lnTo>
                    <a:pt x="112250" y="9292"/>
                  </a:lnTo>
                  <a:cubicBezTo>
                    <a:pt x="112375" y="8888"/>
                    <a:pt x="112490" y="8567"/>
                    <a:pt x="112592" y="8309"/>
                  </a:cubicBezTo>
                  <a:close/>
                  <a:moveTo>
                    <a:pt x="151930" y="8309"/>
                  </a:moveTo>
                  <a:lnTo>
                    <a:pt x="151930" y="8309"/>
                  </a:lnTo>
                  <a:cubicBezTo>
                    <a:pt x="151902" y="8724"/>
                    <a:pt x="151867" y="9139"/>
                    <a:pt x="151825" y="9529"/>
                  </a:cubicBezTo>
                  <a:lnTo>
                    <a:pt x="151787" y="9620"/>
                  </a:lnTo>
                  <a:cubicBezTo>
                    <a:pt x="151721" y="9502"/>
                    <a:pt x="151658" y="9393"/>
                    <a:pt x="151595" y="9292"/>
                  </a:cubicBezTo>
                  <a:cubicBezTo>
                    <a:pt x="151721" y="8888"/>
                    <a:pt x="151836" y="8567"/>
                    <a:pt x="151930" y="8309"/>
                  </a:cubicBezTo>
                  <a:close/>
                  <a:moveTo>
                    <a:pt x="191150" y="8309"/>
                  </a:moveTo>
                  <a:lnTo>
                    <a:pt x="191150" y="8309"/>
                  </a:lnTo>
                  <a:cubicBezTo>
                    <a:pt x="191119" y="8724"/>
                    <a:pt x="191087" y="9139"/>
                    <a:pt x="191045" y="9529"/>
                  </a:cubicBezTo>
                  <a:lnTo>
                    <a:pt x="191007" y="9620"/>
                  </a:lnTo>
                  <a:cubicBezTo>
                    <a:pt x="190941" y="9505"/>
                    <a:pt x="190878" y="9393"/>
                    <a:pt x="190815" y="9296"/>
                  </a:cubicBezTo>
                  <a:cubicBezTo>
                    <a:pt x="190937" y="8888"/>
                    <a:pt x="191052" y="8567"/>
                    <a:pt x="191150" y="8309"/>
                  </a:cubicBezTo>
                  <a:close/>
                  <a:moveTo>
                    <a:pt x="230370" y="8309"/>
                  </a:moveTo>
                  <a:cubicBezTo>
                    <a:pt x="230338" y="8724"/>
                    <a:pt x="230300" y="9139"/>
                    <a:pt x="230262" y="9529"/>
                  </a:cubicBezTo>
                  <a:lnTo>
                    <a:pt x="230227" y="9620"/>
                  </a:lnTo>
                  <a:cubicBezTo>
                    <a:pt x="230157" y="9502"/>
                    <a:pt x="230094" y="9393"/>
                    <a:pt x="230028" y="9292"/>
                  </a:cubicBezTo>
                  <a:cubicBezTo>
                    <a:pt x="230157" y="8888"/>
                    <a:pt x="230269" y="8567"/>
                    <a:pt x="230370" y="8309"/>
                  </a:cubicBezTo>
                  <a:close/>
                  <a:moveTo>
                    <a:pt x="269660" y="8309"/>
                  </a:moveTo>
                  <a:cubicBezTo>
                    <a:pt x="269628" y="8724"/>
                    <a:pt x="269593" y="9139"/>
                    <a:pt x="269555" y="9529"/>
                  </a:cubicBezTo>
                  <a:lnTo>
                    <a:pt x="269517" y="9620"/>
                  </a:lnTo>
                  <a:cubicBezTo>
                    <a:pt x="269450" y="9505"/>
                    <a:pt x="269384" y="9393"/>
                    <a:pt x="269325" y="9296"/>
                  </a:cubicBezTo>
                  <a:cubicBezTo>
                    <a:pt x="269447" y="8888"/>
                    <a:pt x="269558" y="8567"/>
                    <a:pt x="269660" y="8309"/>
                  </a:cubicBezTo>
                  <a:close/>
                  <a:moveTo>
                    <a:pt x="14329" y="9652"/>
                  </a:moveTo>
                  <a:lnTo>
                    <a:pt x="14329" y="9652"/>
                  </a:lnTo>
                  <a:cubicBezTo>
                    <a:pt x="14332" y="9655"/>
                    <a:pt x="14332" y="9666"/>
                    <a:pt x="14336" y="9669"/>
                  </a:cubicBezTo>
                  <a:lnTo>
                    <a:pt x="14332" y="9672"/>
                  </a:lnTo>
                  <a:cubicBezTo>
                    <a:pt x="14332" y="9666"/>
                    <a:pt x="14332" y="9659"/>
                    <a:pt x="14329" y="9652"/>
                  </a:cubicBezTo>
                  <a:close/>
                  <a:moveTo>
                    <a:pt x="92764" y="9656"/>
                  </a:moveTo>
                  <a:lnTo>
                    <a:pt x="92769" y="9669"/>
                  </a:lnTo>
                  <a:lnTo>
                    <a:pt x="92769" y="9672"/>
                  </a:lnTo>
                  <a:cubicBezTo>
                    <a:pt x="92766" y="9668"/>
                    <a:pt x="92766" y="9661"/>
                    <a:pt x="92764" y="9656"/>
                  </a:cubicBezTo>
                  <a:close/>
                  <a:moveTo>
                    <a:pt x="132107" y="9652"/>
                  </a:moveTo>
                  <a:cubicBezTo>
                    <a:pt x="132111" y="9655"/>
                    <a:pt x="132111" y="9666"/>
                    <a:pt x="132114" y="9669"/>
                  </a:cubicBezTo>
                  <a:lnTo>
                    <a:pt x="132114" y="9672"/>
                  </a:lnTo>
                  <a:lnTo>
                    <a:pt x="132107" y="9652"/>
                  </a:lnTo>
                  <a:close/>
                  <a:moveTo>
                    <a:pt x="171327" y="9652"/>
                  </a:moveTo>
                  <a:lnTo>
                    <a:pt x="171327" y="9652"/>
                  </a:lnTo>
                  <a:cubicBezTo>
                    <a:pt x="171327" y="9659"/>
                    <a:pt x="171331" y="9666"/>
                    <a:pt x="171334" y="9669"/>
                  </a:cubicBezTo>
                  <a:lnTo>
                    <a:pt x="171331" y="9672"/>
                  </a:lnTo>
                  <a:cubicBezTo>
                    <a:pt x="171331" y="9666"/>
                    <a:pt x="171327" y="9662"/>
                    <a:pt x="171327" y="9652"/>
                  </a:cubicBezTo>
                  <a:close/>
                  <a:moveTo>
                    <a:pt x="249834" y="9650"/>
                  </a:moveTo>
                  <a:cubicBezTo>
                    <a:pt x="249834" y="9650"/>
                    <a:pt x="249838" y="9666"/>
                    <a:pt x="249844" y="9669"/>
                  </a:cubicBezTo>
                  <a:lnTo>
                    <a:pt x="249837" y="9672"/>
                  </a:lnTo>
                  <a:cubicBezTo>
                    <a:pt x="249837" y="9666"/>
                    <a:pt x="249833" y="9662"/>
                    <a:pt x="249833" y="9652"/>
                  </a:cubicBezTo>
                  <a:cubicBezTo>
                    <a:pt x="249833" y="9651"/>
                    <a:pt x="249833" y="9650"/>
                    <a:pt x="249834" y="9650"/>
                  </a:cubicBezTo>
                  <a:close/>
                  <a:moveTo>
                    <a:pt x="236261" y="9669"/>
                  </a:moveTo>
                  <a:lnTo>
                    <a:pt x="236261" y="9693"/>
                  </a:lnTo>
                  <a:cubicBezTo>
                    <a:pt x="236258" y="9686"/>
                    <a:pt x="236261" y="9679"/>
                    <a:pt x="236261" y="9669"/>
                  </a:cubicBezTo>
                  <a:close/>
                  <a:moveTo>
                    <a:pt x="19533" y="8619"/>
                  </a:moveTo>
                  <a:cubicBezTo>
                    <a:pt x="19565" y="8671"/>
                    <a:pt x="19606" y="8745"/>
                    <a:pt x="19655" y="8839"/>
                  </a:cubicBezTo>
                  <a:cubicBezTo>
                    <a:pt x="19634" y="9041"/>
                    <a:pt x="19613" y="9236"/>
                    <a:pt x="19586" y="9425"/>
                  </a:cubicBezTo>
                  <a:cubicBezTo>
                    <a:pt x="19530" y="9386"/>
                    <a:pt x="19470" y="9352"/>
                    <a:pt x="19411" y="9320"/>
                  </a:cubicBezTo>
                  <a:lnTo>
                    <a:pt x="19411" y="9320"/>
                  </a:lnTo>
                  <a:cubicBezTo>
                    <a:pt x="19467" y="9369"/>
                    <a:pt x="19526" y="9425"/>
                    <a:pt x="19582" y="9481"/>
                  </a:cubicBezTo>
                  <a:cubicBezTo>
                    <a:pt x="19565" y="9599"/>
                    <a:pt x="19551" y="9711"/>
                    <a:pt x="19533" y="9826"/>
                  </a:cubicBezTo>
                  <a:cubicBezTo>
                    <a:pt x="19453" y="9638"/>
                    <a:pt x="19376" y="9456"/>
                    <a:pt x="19289" y="9271"/>
                  </a:cubicBezTo>
                  <a:cubicBezTo>
                    <a:pt x="19380" y="9013"/>
                    <a:pt x="19460" y="8797"/>
                    <a:pt x="19533" y="8619"/>
                  </a:cubicBezTo>
                  <a:close/>
                  <a:moveTo>
                    <a:pt x="58750" y="8619"/>
                  </a:moveTo>
                  <a:cubicBezTo>
                    <a:pt x="58795" y="8689"/>
                    <a:pt x="58837" y="8762"/>
                    <a:pt x="58872" y="8839"/>
                  </a:cubicBezTo>
                  <a:cubicBezTo>
                    <a:pt x="58854" y="9041"/>
                    <a:pt x="58826" y="9236"/>
                    <a:pt x="58805" y="9425"/>
                  </a:cubicBezTo>
                  <a:cubicBezTo>
                    <a:pt x="58750" y="9386"/>
                    <a:pt x="58690" y="9352"/>
                    <a:pt x="58631" y="9320"/>
                  </a:cubicBezTo>
                  <a:lnTo>
                    <a:pt x="58631" y="9320"/>
                  </a:lnTo>
                  <a:cubicBezTo>
                    <a:pt x="58687" y="9369"/>
                    <a:pt x="58743" y="9425"/>
                    <a:pt x="58795" y="9481"/>
                  </a:cubicBezTo>
                  <a:cubicBezTo>
                    <a:pt x="58785" y="9599"/>
                    <a:pt x="58767" y="9711"/>
                    <a:pt x="58753" y="9826"/>
                  </a:cubicBezTo>
                  <a:cubicBezTo>
                    <a:pt x="58673" y="9638"/>
                    <a:pt x="58593" y="9456"/>
                    <a:pt x="58509" y="9271"/>
                  </a:cubicBezTo>
                  <a:cubicBezTo>
                    <a:pt x="58596" y="9013"/>
                    <a:pt x="58680" y="8797"/>
                    <a:pt x="58750" y="8619"/>
                  </a:cubicBezTo>
                  <a:close/>
                  <a:moveTo>
                    <a:pt x="97966" y="8619"/>
                  </a:moveTo>
                  <a:cubicBezTo>
                    <a:pt x="98011" y="8689"/>
                    <a:pt x="98053" y="8766"/>
                    <a:pt x="98088" y="8839"/>
                  </a:cubicBezTo>
                  <a:cubicBezTo>
                    <a:pt x="98067" y="9041"/>
                    <a:pt x="98046" y="9236"/>
                    <a:pt x="98025" y="9425"/>
                  </a:cubicBezTo>
                  <a:cubicBezTo>
                    <a:pt x="97966" y="9386"/>
                    <a:pt x="97907" y="9352"/>
                    <a:pt x="97844" y="9320"/>
                  </a:cubicBezTo>
                  <a:lnTo>
                    <a:pt x="97844" y="9320"/>
                  </a:lnTo>
                  <a:cubicBezTo>
                    <a:pt x="97903" y="9369"/>
                    <a:pt x="97963" y="9425"/>
                    <a:pt x="98015" y="9481"/>
                  </a:cubicBezTo>
                  <a:cubicBezTo>
                    <a:pt x="98001" y="9599"/>
                    <a:pt x="97983" y="9711"/>
                    <a:pt x="97966" y="9826"/>
                  </a:cubicBezTo>
                  <a:cubicBezTo>
                    <a:pt x="97893" y="9638"/>
                    <a:pt x="97809" y="9456"/>
                    <a:pt x="97729" y="9271"/>
                  </a:cubicBezTo>
                  <a:cubicBezTo>
                    <a:pt x="97816" y="9013"/>
                    <a:pt x="97893" y="8797"/>
                    <a:pt x="97966" y="8619"/>
                  </a:cubicBezTo>
                  <a:close/>
                  <a:moveTo>
                    <a:pt x="137312" y="8619"/>
                  </a:moveTo>
                  <a:cubicBezTo>
                    <a:pt x="137357" y="8689"/>
                    <a:pt x="137399" y="8766"/>
                    <a:pt x="137434" y="8839"/>
                  </a:cubicBezTo>
                  <a:cubicBezTo>
                    <a:pt x="137413" y="9041"/>
                    <a:pt x="137392" y="9236"/>
                    <a:pt x="137371" y="9425"/>
                  </a:cubicBezTo>
                  <a:cubicBezTo>
                    <a:pt x="137312" y="9386"/>
                    <a:pt x="137252" y="9352"/>
                    <a:pt x="137189" y="9320"/>
                  </a:cubicBezTo>
                  <a:lnTo>
                    <a:pt x="137189" y="9320"/>
                  </a:lnTo>
                  <a:cubicBezTo>
                    <a:pt x="137249" y="9369"/>
                    <a:pt x="137305" y="9425"/>
                    <a:pt x="137360" y="9481"/>
                  </a:cubicBezTo>
                  <a:cubicBezTo>
                    <a:pt x="137343" y="9599"/>
                    <a:pt x="137329" y="9711"/>
                    <a:pt x="137312" y="9826"/>
                  </a:cubicBezTo>
                  <a:cubicBezTo>
                    <a:pt x="137238" y="9638"/>
                    <a:pt x="137155" y="9456"/>
                    <a:pt x="137074" y="9271"/>
                  </a:cubicBezTo>
                  <a:cubicBezTo>
                    <a:pt x="137162" y="9013"/>
                    <a:pt x="137238" y="8797"/>
                    <a:pt x="137312" y="8619"/>
                  </a:cubicBezTo>
                  <a:close/>
                  <a:moveTo>
                    <a:pt x="176531" y="8619"/>
                  </a:moveTo>
                  <a:cubicBezTo>
                    <a:pt x="176563" y="8671"/>
                    <a:pt x="176605" y="8745"/>
                    <a:pt x="176654" y="8839"/>
                  </a:cubicBezTo>
                  <a:cubicBezTo>
                    <a:pt x="176633" y="9041"/>
                    <a:pt x="176612" y="9236"/>
                    <a:pt x="176584" y="9425"/>
                  </a:cubicBezTo>
                  <a:cubicBezTo>
                    <a:pt x="176528" y="9386"/>
                    <a:pt x="176469" y="9352"/>
                    <a:pt x="176409" y="9320"/>
                  </a:cubicBezTo>
                  <a:lnTo>
                    <a:pt x="176409" y="9320"/>
                  </a:lnTo>
                  <a:cubicBezTo>
                    <a:pt x="176465" y="9369"/>
                    <a:pt x="176524" y="9425"/>
                    <a:pt x="176580" y="9481"/>
                  </a:cubicBezTo>
                  <a:cubicBezTo>
                    <a:pt x="176563" y="9599"/>
                    <a:pt x="176549" y="9711"/>
                    <a:pt x="176531" y="9826"/>
                  </a:cubicBezTo>
                  <a:cubicBezTo>
                    <a:pt x="176455" y="9638"/>
                    <a:pt x="176374" y="9456"/>
                    <a:pt x="176287" y="9271"/>
                  </a:cubicBezTo>
                  <a:cubicBezTo>
                    <a:pt x="176374" y="9013"/>
                    <a:pt x="176458" y="8797"/>
                    <a:pt x="176531" y="8619"/>
                  </a:cubicBezTo>
                  <a:close/>
                  <a:moveTo>
                    <a:pt x="215744" y="8619"/>
                  </a:moveTo>
                  <a:cubicBezTo>
                    <a:pt x="215790" y="8689"/>
                    <a:pt x="215832" y="8766"/>
                    <a:pt x="215866" y="8839"/>
                  </a:cubicBezTo>
                  <a:cubicBezTo>
                    <a:pt x="215846" y="9041"/>
                    <a:pt x="215825" y="9236"/>
                    <a:pt x="215804" y="9425"/>
                  </a:cubicBezTo>
                  <a:cubicBezTo>
                    <a:pt x="215748" y="9386"/>
                    <a:pt x="215689" y="9352"/>
                    <a:pt x="215629" y="9320"/>
                  </a:cubicBezTo>
                  <a:lnTo>
                    <a:pt x="215629" y="9320"/>
                  </a:lnTo>
                  <a:cubicBezTo>
                    <a:pt x="215685" y="9369"/>
                    <a:pt x="215737" y="9425"/>
                    <a:pt x="215793" y="9481"/>
                  </a:cubicBezTo>
                  <a:cubicBezTo>
                    <a:pt x="215779" y="9599"/>
                    <a:pt x="215762" y="9711"/>
                    <a:pt x="215751" y="9826"/>
                  </a:cubicBezTo>
                  <a:cubicBezTo>
                    <a:pt x="215671" y="9638"/>
                    <a:pt x="215587" y="9456"/>
                    <a:pt x="215507" y="9271"/>
                  </a:cubicBezTo>
                  <a:cubicBezTo>
                    <a:pt x="215594" y="9013"/>
                    <a:pt x="215675" y="8797"/>
                    <a:pt x="215744" y="8619"/>
                  </a:cubicBezTo>
                  <a:close/>
                  <a:moveTo>
                    <a:pt x="255038" y="8619"/>
                  </a:moveTo>
                  <a:cubicBezTo>
                    <a:pt x="255069" y="8671"/>
                    <a:pt x="255114" y="8745"/>
                    <a:pt x="255163" y="8839"/>
                  </a:cubicBezTo>
                  <a:cubicBezTo>
                    <a:pt x="255139" y="9041"/>
                    <a:pt x="255118" y="9236"/>
                    <a:pt x="255093" y="9425"/>
                  </a:cubicBezTo>
                  <a:cubicBezTo>
                    <a:pt x="255038" y="9386"/>
                    <a:pt x="254978" y="9352"/>
                    <a:pt x="254919" y="9320"/>
                  </a:cubicBezTo>
                  <a:lnTo>
                    <a:pt x="254919" y="9320"/>
                  </a:lnTo>
                  <a:cubicBezTo>
                    <a:pt x="254975" y="9369"/>
                    <a:pt x="255031" y="9425"/>
                    <a:pt x="255086" y="9481"/>
                  </a:cubicBezTo>
                  <a:cubicBezTo>
                    <a:pt x="255069" y="9599"/>
                    <a:pt x="255055" y="9711"/>
                    <a:pt x="255038" y="9826"/>
                  </a:cubicBezTo>
                  <a:cubicBezTo>
                    <a:pt x="254961" y="9638"/>
                    <a:pt x="254881" y="9456"/>
                    <a:pt x="254793" y="9271"/>
                  </a:cubicBezTo>
                  <a:cubicBezTo>
                    <a:pt x="254881" y="9013"/>
                    <a:pt x="254964" y="8797"/>
                    <a:pt x="255038" y="8619"/>
                  </a:cubicBezTo>
                  <a:close/>
                  <a:moveTo>
                    <a:pt x="27503" y="8528"/>
                  </a:moveTo>
                  <a:cubicBezTo>
                    <a:pt x="27521" y="8563"/>
                    <a:pt x="27535" y="8602"/>
                    <a:pt x="27552" y="8640"/>
                  </a:cubicBezTo>
                  <a:cubicBezTo>
                    <a:pt x="27521" y="9045"/>
                    <a:pt x="27490" y="9456"/>
                    <a:pt x="27451" y="9847"/>
                  </a:cubicBezTo>
                  <a:cubicBezTo>
                    <a:pt x="27413" y="9592"/>
                    <a:pt x="27371" y="9306"/>
                    <a:pt x="27336" y="9006"/>
                  </a:cubicBezTo>
                  <a:lnTo>
                    <a:pt x="27465" y="8584"/>
                  </a:lnTo>
                  <a:lnTo>
                    <a:pt x="27503" y="8528"/>
                  </a:lnTo>
                  <a:close/>
                  <a:moveTo>
                    <a:pt x="66723" y="8528"/>
                  </a:moveTo>
                  <a:cubicBezTo>
                    <a:pt x="66741" y="8563"/>
                    <a:pt x="66751" y="8602"/>
                    <a:pt x="66769" y="8640"/>
                  </a:cubicBezTo>
                  <a:cubicBezTo>
                    <a:pt x="66741" y="9045"/>
                    <a:pt x="66706" y="9456"/>
                    <a:pt x="66671" y="9847"/>
                  </a:cubicBezTo>
                  <a:cubicBezTo>
                    <a:pt x="66626" y="9592"/>
                    <a:pt x="66591" y="9306"/>
                    <a:pt x="66556" y="9006"/>
                  </a:cubicBezTo>
                  <a:lnTo>
                    <a:pt x="66682" y="8584"/>
                  </a:lnTo>
                  <a:lnTo>
                    <a:pt x="66723" y="8528"/>
                  </a:lnTo>
                  <a:close/>
                  <a:moveTo>
                    <a:pt x="105940" y="8528"/>
                  </a:moveTo>
                  <a:cubicBezTo>
                    <a:pt x="105954" y="8563"/>
                    <a:pt x="105971" y="8602"/>
                    <a:pt x="105985" y="8640"/>
                  </a:cubicBezTo>
                  <a:cubicBezTo>
                    <a:pt x="105957" y="9045"/>
                    <a:pt x="105922" y="9456"/>
                    <a:pt x="105887" y="9847"/>
                  </a:cubicBezTo>
                  <a:cubicBezTo>
                    <a:pt x="105846" y="9589"/>
                    <a:pt x="105807" y="9306"/>
                    <a:pt x="105772" y="9006"/>
                  </a:cubicBezTo>
                  <a:cubicBezTo>
                    <a:pt x="105814" y="8856"/>
                    <a:pt x="105860" y="8713"/>
                    <a:pt x="105901" y="8584"/>
                  </a:cubicBezTo>
                  <a:lnTo>
                    <a:pt x="105940" y="8528"/>
                  </a:lnTo>
                  <a:close/>
                  <a:moveTo>
                    <a:pt x="145282" y="8528"/>
                  </a:moveTo>
                  <a:cubicBezTo>
                    <a:pt x="145299" y="8563"/>
                    <a:pt x="145313" y="8602"/>
                    <a:pt x="145331" y="8637"/>
                  </a:cubicBezTo>
                  <a:cubicBezTo>
                    <a:pt x="145299" y="9045"/>
                    <a:pt x="145271" y="9456"/>
                    <a:pt x="145229" y="9847"/>
                  </a:cubicBezTo>
                  <a:cubicBezTo>
                    <a:pt x="145191" y="9592"/>
                    <a:pt x="145153" y="9306"/>
                    <a:pt x="145118" y="9006"/>
                  </a:cubicBezTo>
                  <a:cubicBezTo>
                    <a:pt x="145160" y="8853"/>
                    <a:pt x="145205" y="8713"/>
                    <a:pt x="145247" y="8584"/>
                  </a:cubicBezTo>
                  <a:lnTo>
                    <a:pt x="145282" y="8528"/>
                  </a:lnTo>
                  <a:close/>
                  <a:moveTo>
                    <a:pt x="184502" y="8528"/>
                  </a:moveTo>
                  <a:cubicBezTo>
                    <a:pt x="184519" y="8563"/>
                    <a:pt x="184533" y="8602"/>
                    <a:pt x="184551" y="8640"/>
                  </a:cubicBezTo>
                  <a:cubicBezTo>
                    <a:pt x="184519" y="9045"/>
                    <a:pt x="184488" y="9456"/>
                    <a:pt x="184449" y="9847"/>
                  </a:cubicBezTo>
                  <a:cubicBezTo>
                    <a:pt x="184411" y="9592"/>
                    <a:pt x="184373" y="9306"/>
                    <a:pt x="184338" y="9006"/>
                  </a:cubicBezTo>
                  <a:lnTo>
                    <a:pt x="184463" y="8584"/>
                  </a:lnTo>
                  <a:lnTo>
                    <a:pt x="184502" y="8528"/>
                  </a:lnTo>
                  <a:close/>
                  <a:moveTo>
                    <a:pt x="223722" y="8528"/>
                  </a:moveTo>
                  <a:lnTo>
                    <a:pt x="223770" y="8640"/>
                  </a:lnTo>
                  <a:cubicBezTo>
                    <a:pt x="223739" y="9045"/>
                    <a:pt x="223704" y="9456"/>
                    <a:pt x="223669" y="9847"/>
                  </a:cubicBezTo>
                  <a:cubicBezTo>
                    <a:pt x="223624" y="9589"/>
                    <a:pt x="223589" y="9306"/>
                    <a:pt x="223551" y="9006"/>
                  </a:cubicBezTo>
                  <a:cubicBezTo>
                    <a:pt x="223600" y="8856"/>
                    <a:pt x="223638" y="8713"/>
                    <a:pt x="223683" y="8584"/>
                  </a:cubicBezTo>
                  <a:lnTo>
                    <a:pt x="223722" y="8528"/>
                  </a:lnTo>
                  <a:close/>
                  <a:moveTo>
                    <a:pt x="263011" y="8528"/>
                  </a:moveTo>
                  <a:cubicBezTo>
                    <a:pt x="263029" y="8563"/>
                    <a:pt x="263039" y="8602"/>
                    <a:pt x="263057" y="8640"/>
                  </a:cubicBezTo>
                  <a:cubicBezTo>
                    <a:pt x="263029" y="9045"/>
                    <a:pt x="262997" y="9456"/>
                    <a:pt x="262959" y="9847"/>
                  </a:cubicBezTo>
                  <a:cubicBezTo>
                    <a:pt x="262917" y="9589"/>
                    <a:pt x="262879" y="9306"/>
                    <a:pt x="262844" y="9006"/>
                  </a:cubicBezTo>
                  <a:cubicBezTo>
                    <a:pt x="262889" y="8853"/>
                    <a:pt x="262931" y="8713"/>
                    <a:pt x="262969" y="8584"/>
                  </a:cubicBezTo>
                  <a:lnTo>
                    <a:pt x="263011" y="8528"/>
                  </a:lnTo>
                  <a:close/>
                  <a:moveTo>
                    <a:pt x="23098" y="7559"/>
                  </a:moveTo>
                  <a:cubicBezTo>
                    <a:pt x="23248" y="8117"/>
                    <a:pt x="23405" y="8794"/>
                    <a:pt x="23565" y="9533"/>
                  </a:cubicBezTo>
                  <a:cubicBezTo>
                    <a:pt x="23531" y="9610"/>
                    <a:pt x="23503" y="9683"/>
                    <a:pt x="23471" y="9760"/>
                  </a:cubicBezTo>
                  <a:lnTo>
                    <a:pt x="23321" y="9952"/>
                  </a:lnTo>
                  <a:cubicBezTo>
                    <a:pt x="23283" y="9289"/>
                    <a:pt x="23258" y="8710"/>
                    <a:pt x="23245" y="8378"/>
                  </a:cubicBezTo>
                  <a:cubicBezTo>
                    <a:pt x="23234" y="8197"/>
                    <a:pt x="23231" y="8092"/>
                    <a:pt x="23231" y="8092"/>
                  </a:cubicBezTo>
                  <a:cubicBezTo>
                    <a:pt x="23171" y="8176"/>
                    <a:pt x="23126" y="8270"/>
                    <a:pt x="23095" y="8371"/>
                  </a:cubicBezTo>
                  <a:lnTo>
                    <a:pt x="23074" y="8371"/>
                  </a:lnTo>
                  <a:cubicBezTo>
                    <a:pt x="23088" y="8096"/>
                    <a:pt x="23095" y="7820"/>
                    <a:pt x="23095" y="7559"/>
                  </a:cubicBezTo>
                  <a:close/>
                  <a:moveTo>
                    <a:pt x="62450" y="8086"/>
                  </a:moveTo>
                  <a:cubicBezTo>
                    <a:pt x="62559" y="8524"/>
                    <a:pt x="62672" y="9013"/>
                    <a:pt x="62782" y="9533"/>
                  </a:cubicBezTo>
                  <a:lnTo>
                    <a:pt x="62691" y="9760"/>
                  </a:lnTo>
                  <a:cubicBezTo>
                    <a:pt x="62639" y="9822"/>
                    <a:pt x="62590" y="9889"/>
                    <a:pt x="62541" y="9952"/>
                  </a:cubicBezTo>
                  <a:cubicBezTo>
                    <a:pt x="62499" y="9289"/>
                    <a:pt x="62475" y="8710"/>
                    <a:pt x="62457" y="8378"/>
                  </a:cubicBezTo>
                  <a:cubicBezTo>
                    <a:pt x="62461" y="8378"/>
                    <a:pt x="62461" y="8375"/>
                    <a:pt x="62461" y="8375"/>
                  </a:cubicBezTo>
                  <a:lnTo>
                    <a:pt x="62457" y="8375"/>
                  </a:lnTo>
                  <a:cubicBezTo>
                    <a:pt x="62454" y="8198"/>
                    <a:pt x="62451" y="8094"/>
                    <a:pt x="62450" y="8086"/>
                  </a:cubicBezTo>
                  <a:close/>
                  <a:moveTo>
                    <a:pt x="101534" y="7559"/>
                  </a:moveTo>
                  <a:cubicBezTo>
                    <a:pt x="101681" y="8117"/>
                    <a:pt x="101838" y="8794"/>
                    <a:pt x="101998" y="9533"/>
                  </a:cubicBezTo>
                  <a:lnTo>
                    <a:pt x="101904" y="9760"/>
                  </a:lnTo>
                  <a:lnTo>
                    <a:pt x="101754" y="9952"/>
                  </a:lnTo>
                  <a:cubicBezTo>
                    <a:pt x="101716" y="9289"/>
                    <a:pt x="101691" y="8710"/>
                    <a:pt x="101677" y="8378"/>
                  </a:cubicBezTo>
                  <a:cubicBezTo>
                    <a:pt x="101667" y="8197"/>
                    <a:pt x="101667" y="8092"/>
                    <a:pt x="101667" y="8092"/>
                  </a:cubicBezTo>
                  <a:cubicBezTo>
                    <a:pt x="101608" y="8176"/>
                    <a:pt x="101562" y="8270"/>
                    <a:pt x="101531" y="8371"/>
                  </a:cubicBezTo>
                  <a:lnTo>
                    <a:pt x="101506" y="8371"/>
                  </a:lnTo>
                  <a:cubicBezTo>
                    <a:pt x="101520" y="8096"/>
                    <a:pt x="101531" y="7820"/>
                    <a:pt x="101534" y="7559"/>
                  </a:cubicBezTo>
                  <a:close/>
                  <a:moveTo>
                    <a:pt x="140880" y="7559"/>
                  </a:moveTo>
                  <a:cubicBezTo>
                    <a:pt x="141026" y="8117"/>
                    <a:pt x="141183" y="8794"/>
                    <a:pt x="141347" y="9533"/>
                  </a:cubicBezTo>
                  <a:cubicBezTo>
                    <a:pt x="141309" y="9610"/>
                    <a:pt x="141281" y="9683"/>
                    <a:pt x="141250" y="9760"/>
                  </a:cubicBezTo>
                  <a:lnTo>
                    <a:pt x="141103" y="9952"/>
                  </a:lnTo>
                  <a:cubicBezTo>
                    <a:pt x="141061" y="9289"/>
                    <a:pt x="141037" y="8710"/>
                    <a:pt x="141023" y="8378"/>
                  </a:cubicBezTo>
                  <a:cubicBezTo>
                    <a:pt x="141016" y="8197"/>
                    <a:pt x="141009" y="8092"/>
                    <a:pt x="141009" y="8092"/>
                  </a:cubicBezTo>
                  <a:cubicBezTo>
                    <a:pt x="140953" y="8176"/>
                    <a:pt x="140908" y="8270"/>
                    <a:pt x="140873" y="8371"/>
                  </a:cubicBezTo>
                  <a:lnTo>
                    <a:pt x="140852" y="8371"/>
                  </a:lnTo>
                  <a:cubicBezTo>
                    <a:pt x="140866" y="8096"/>
                    <a:pt x="140873" y="7820"/>
                    <a:pt x="140873" y="7559"/>
                  </a:cubicBezTo>
                  <a:close/>
                  <a:moveTo>
                    <a:pt x="180093" y="7559"/>
                  </a:moveTo>
                  <a:cubicBezTo>
                    <a:pt x="180243" y="8117"/>
                    <a:pt x="180403" y="8794"/>
                    <a:pt x="180560" y="9533"/>
                  </a:cubicBezTo>
                  <a:lnTo>
                    <a:pt x="180469" y="9760"/>
                  </a:lnTo>
                  <a:cubicBezTo>
                    <a:pt x="180417" y="9822"/>
                    <a:pt x="180368" y="9889"/>
                    <a:pt x="180319" y="9952"/>
                  </a:cubicBezTo>
                  <a:cubicBezTo>
                    <a:pt x="180281" y="9289"/>
                    <a:pt x="180257" y="8710"/>
                    <a:pt x="180243" y="8378"/>
                  </a:cubicBezTo>
                  <a:cubicBezTo>
                    <a:pt x="180232" y="8197"/>
                    <a:pt x="180229" y="8092"/>
                    <a:pt x="180229" y="8092"/>
                  </a:cubicBezTo>
                  <a:cubicBezTo>
                    <a:pt x="180169" y="8176"/>
                    <a:pt x="180124" y="8270"/>
                    <a:pt x="180089" y="8371"/>
                  </a:cubicBezTo>
                  <a:lnTo>
                    <a:pt x="180072" y="8371"/>
                  </a:lnTo>
                  <a:cubicBezTo>
                    <a:pt x="180086" y="8096"/>
                    <a:pt x="180093" y="7820"/>
                    <a:pt x="180093" y="7559"/>
                  </a:cubicBezTo>
                  <a:close/>
                  <a:moveTo>
                    <a:pt x="219449" y="8096"/>
                  </a:moveTo>
                  <a:cubicBezTo>
                    <a:pt x="219556" y="8532"/>
                    <a:pt x="219668" y="9017"/>
                    <a:pt x="219780" y="9533"/>
                  </a:cubicBezTo>
                  <a:lnTo>
                    <a:pt x="219682" y="9760"/>
                  </a:lnTo>
                  <a:lnTo>
                    <a:pt x="219536" y="9952"/>
                  </a:lnTo>
                  <a:cubicBezTo>
                    <a:pt x="219498" y="9289"/>
                    <a:pt x="219470" y="8710"/>
                    <a:pt x="219456" y="8378"/>
                  </a:cubicBezTo>
                  <a:cubicBezTo>
                    <a:pt x="219459" y="8378"/>
                    <a:pt x="219463" y="8375"/>
                    <a:pt x="219463" y="8375"/>
                  </a:cubicBezTo>
                  <a:lnTo>
                    <a:pt x="219456" y="8375"/>
                  </a:lnTo>
                  <a:cubicBezTo>
                    <a:pt x="219453" y="8224"/>
                    <a:pt x="219450" y="8127"/>
                    <a:pt x="219449" y="8096"/>
                  </a:cubicBezTo>
                  <a:close/>
                  <a:moveTo>
                    <a:pt x="258602" y="7559"/>
                  </a:moveTo>
                  <a:cubicBezTo>
                    <a:pt x="258756" y="8117"/>
                    <a:pt x="258913" y="8794"/>
                    <a:pt x="259070" y="9533"/>
                  </a:cubicBezTo>
                  <a:lnTo>
                    <a:pt x="258976" y="9760"/>
                  </a:lnTo>
                  <a:cubicBezTo>
                    <a:pt x="258923" y="9822"/>
                    <a:pt x="258878" y="9889"/>
                    <a:pt x="258829" y="9952"/>
                  </a:cubicBezTo>
                  <a:cubicBezTo>
                    <a:pt x="258791" y="9289"/>
                    <a:pt x="258763" y="8710"/>
                    <a:pt x="258749" y="8378"/>
                  </a:cubicBezTo>
                  <a:cubicBezTo>
                    <a:pt x="258742" y="8197"/>
                    <a:pt x="258738" y="8092"/>
                    <a:pt x="258738" y="8092"/>
                  </a:cubicBezTo>
                  <a:cubicBezTo>
                    <a:pt x="258679" y="8176"/>
                    <a:pt x="258630" y="8270"/>
                    <a:pt x="258599" y="8371"/>
                  </a:cubicBezTo>
                  <a:lnTo>
                    <a:pt x="258581" y="8371"/>
                  </a:lnTo>
                  <a:cubicBezTo>
                    <a:pt x="258592" y="8096"/>
                    <a:pt x="258602" y="7820"/>
                    <a:pt x="258602" y="7559"/>
                  </a:cubicBezTo>
                  <a:close/>
                  <a:moveTo>
                    <a:pt x="38142" y="7765"/>
                  </a:moveTo>
                  <a:lnTo>
                    <a:pt x="38142" y="7765"/>
                  </a:lnTo>
                  <a:cubicBezTo>
                    <a:pt x="38233" y="8274"/>
                    <a:pt x="38310" y="8968"/>
                    <a:pt x="38341" y="9917"/>
                  </a:cubicBezTo>
                  <a:cubicBezTo>
                    <a:pt x="38320" y="9931"/>
                    <a:pt x="38303" y="9948"/>
                    <a:pt x="38285" y="9969"/>
                  </a:cubicBezTo>
                  <a:cubicBezTo>
                    <a:pt x="38226" y="9205"/>
                    <a:pt x="38177" y="8413"/>
                    <a:pt x="38142" y="7765"/>
                  </a:cubicBezTo>
                  <a:close/>
                  <a:moveTo>
                    <a:pt x="77362" y="7765"/>
                  </a:moveTo>
                  <a:lnTo>
                    <a:pt x="77362" y="7765"/>
                  </a:lnTo>
                  <a:cubicBezTo>
                    <a:pt x="77449" y="8274"/>
                    <a:pt x="77526" y="8968"/>
                    <a:pt x="77557" y="9917"/>
                  </a:cubicBezTo>
                  <a:lnTo>
                    <a:pt x="77505" y="9969"/>
                  </a:lnTo>
                  <a:cubicBezTo>
                    <a:pt x="77439" y="9205"/>
                    <a:pt x="77393" y="8413"/>
                    <a:pt x="77362" y="7765"/>
                  </a:cubicBezTo>
                  <a:close/>
                  <a:moveTo>
                    <a:pt x="116575" y="7765"/>
                  </a:moveTo>
                  <a:lnTo>
                    <a:pt x="116575" y="7765"/>
                  </a:lnTo>
                  <a:cubicBezTo>
                    <a:pt x="116669" y="8274"/>
                    <a:pt x="116746" y="8968"/>
                    <a:pt x="116777" y="9917"/>
                  </a:cubicBezTo>
                  <a:lnTo>
                    <a:pt x="116725" y="9969"/>
                  </a:lnTo>
                  <a:cubicBezTo>
                    <a:pt x="116659" y="9205"/>
                    <a:pt x="116610" y="8413"/>
                    <a:pt x="116575" y="7765"/>
                  </a:cubicBezTo>
                  <a:close/>
                  <a:moveTo>
                    <a:pt x="155920" y="7765"/>
                  </a:moveTo>
                  <a:lnTo>
                    <a:pt x="155920" y="7765"/>
                  </a:lnTo>
                  <a:cubicBezTo>
                    <a:pt x="156015" y="8274"/>
                    <a:pt x="156088" y="8968"/>
                    <a:pt x="156123" y="9917"/>
                  </a:cubicBezTo>
                  <a:cubicBezTo>
                    <a:pt x="156098" y="9931"/>
                    <a:pt x="156081" y="9948"/>
                    <a:pt x="156063" y="9969"/>
                  </a:cubicBezTo>
                  <a:cubicBezTo>
                    <a:pt x="156004" y="9205"/>
                    <a:pt x="155955" y="8413"/>
                    <a:pt x="155920" y="7765"/>
                  </a:cubicBezTo>
                  <a:close/>
                  <a:moveTo>
                    <a:pt x="195140" y="7765"/>
                  </a:moveTo>
                  <a:cubicBezTo>
                    <a:pt x="195231" y="8274"/>
                    <a:pt x="195304" y="8968"/>
                    <a:pt x="195336" y="9917"/>
                  </a:cubicBezTo>
                  <a:cubicBezTo>
                    <a:pt x="195318" y="9934"/>
                    <a:pt x="195301" y="9952"/>
                    <a:pt x="195283" y="9969"/>
                  </a:cubicBezTo>
                  <a:cubicBezTo>
                    <a:pt x="195217" y="9205"/>
                    <a:pt x="195172" y="8413"/>
                    <a:pt x="195140" y="7765"/>
                  </a:cubicBezTo>
                  <a:close/>
                  <a:moveTo>
                    <a:pt x="234357" y="7765"/>
                  </a:moveTo>
                  <a:lnTo>
                    <a:pt x="234357" y="7765"/>
                  </a:lnTo>
                  <a:cubicBezTo>
                    <a:pt x="234447" y="8274"/>
                    <a:pt x="234524" y="8968"/>
                    <a:pt x="234556" y="9917"/>
                  </a:cubicBezTo>
                  <a:cubicBezTo>
                    <a:pt x="234535" y="9934"/>
                    <a:pt x="234517" y="9952"/>
                    <a:pt x="234503" y="9969"/>
                  </a:cubicBezTo>
                  <a:cubicBezTo>
                    <a:pt x="234437" y="9205"/>
                    <a:pt x="234388" y="8413"/>
                    <a:pt x="234357" y="7765"/>
                  </a:cubicBezTo>
                  <a:close/>
                  <a:moveTo>
                    <a:pt x="273650" y="7765"/>
                  </a:moveTo>
                  <a:lnTo>
                    <a:pt x="273650" y="7765"/>
                  </a:lnTo>
                  <a:cubicBezTo>
                    <a:pt x="273741" y="8270"/>
                    <a:pt x="273814" y="8968"/>
                    <a:pt x="273845" y="9917"/>
                  </a:cubicBezTo>
                  <a:cubicBezTo>
                    <a:pt x="273824" y="9934"/>
                    <a:pt x="273807" y="9952"/>
                    <a:pt x="273793" y="9969"/>
                  </a:cubicBezTo>
                  <a:cubicBezTo>
                    <a:pt x="273727" y="9209"/>
                    <a:pt x="273678" y="8413"/>
                    <a:pt x="273650" y="7765"/>
                  </a:cubicBezTo>
                  <a:close/>
                  <a:moveTo>
                    <a:pt x="277441" y="9777"/>
                  </a:moveTo>
                  <a:lnTo>
                    <a:pt x="277455" y="9826"/>
                  </a:lnTo>
                  <a:lnTo>
                    <a:pt x="277438" y="10007"/>
                  </a:lnTo>
                  <a:lnTo>
                    <a:pt x="277407" y="9857"/>
                  </a:lnTo>
                  <a:lnTo>
                    <a:pt x="277441" y="9777"/>
                  </a:lnTo>
                  <a:close/>
                  <a:moveTo>
                    <a:pt x="11636" y="7831"/>
                  </a:moveTo>
                  <a:cubicBezTo>
                    <a:pt x="11643" y="7942"/>
                    <a:pt x="11643" y="8061"/>
                    <a:pt x="11647" y="8180"/>
                  </a:cubicBezTo>
                  <a:cubicBezTo>
                    <a:pt x="11626" y="8671"/>
                    <a:pt x="11591" y="9264"/>
                    <a:pt x="11546" y="9864"/>
                  </a:cubicBezTo>
                  <a:cubicBezTo>
                    <a:pt x="11521" y="9917"/>
                    <a:pt x="11493" y="9972"/>
                    <a:pt x="11462" y="10032"/>
                  </a:cubicBezTo>
                  <a:cubicBezTo>
                    <a:pt x="11399" y="9938"/>
                    <a:pt x="11329" y="9847"/>
                    <a:pt x="11260" y="9760"/>
                  </a:cubicBezTo>
                  <a:cubicBezTo>
                    <a:pt x="11214" y="9655"/>
                    <a:pt x="11176" y="9550"/>
                    <a:pt x="11130" y="9456"/>
                  </a:cubicBezTo>
                  <a:cubicBezTo>
                    <a:pt x="11089" y="9359"/>
                    <a:pt x="11120" y="9191"/>
                    <a:pt x="11113" y="9090"/>
                  </a:cubicBezTo>
                  <a:cubicBezTo>
                    <a:pt x="11305" y="8591"/>
                    <a:pt x="11486" y="8166"/>
                    <a:pt x="11636" y="7831"/>
                  </a:cubicBezTo>
                  <a:close/>
                  <a:moveTo>
                    <a:pt x="50856" y="7831"/>
                  </a:moveTo>
                  <a:cubicBezTo>
                    <a:pt x="50856" y="7942"/>
                    <a:pt x="50860" y="8061"/>
                    <a:pt x="50863" y="8180"/>
                  </a:cubicBezTo>
                  <a:cubicBezTo>
                    <a:pt x="50842" y="8671"/>
                    <a:pt x="50807" y="9264"/>
                    <a:pt x="50765" y="9864"/>
                  </a:cubicBezTo>
                  <a:cubicBezTo>
                    <a:pt x="50734" y="9917"/>
                    <a:pt x="50710" y="9972"/>
                    <a:pt x="50682" y="10032"/>
                  </a:cubicBezTo>
                  <a:cubicBezTo>
                    <a:pt x="50612" y="9934"/>
                    <a:pt x="50546" y="9843"/>
                    <a:pt x="50476" y="9760"/>
                  </a:cubicBezTo>
                  <a:cubicBezTo>
                    <a:pt x="50406" y="9679"/>
                    <a:pt x="50389" y="9550"/>
                    <a:pt x="50347" y="9456"/>
                  </a:cubicBezTo>
                  <a:cubicBezTo>
                    <a:pt x="50302" y="9359"/>
                    <a:pt x="50336" y="9191"/>
                    <a:pt x="50333" y="9090"/>
                  </a:cubicBezTo>
                  <a:cubicBezTo>
                    <a:pt x="50521" y="8591"/>
                    <a:pt x="50703" y="8166"/>
                    <a:pt x="50856" y="7831"/>
                  </a:cubicBezTo>
                  <a:close/>
                  <a:moveTo>
                    <a:pt x="90069" y="7831"/>
                  </a:moveTo>
                  <a:lnTo>
                    <a:pt x="90083" y="8183"/>
                  </a:lnTo>
                  <a:cubicBezTo>
                    <a:pt x="90059" y="8671"/>
                    <a:pt x="90024" y="9264"/>
                    <a:pt x="89978" y="9864"/>
                  </a:cubicBezTo>
                  <a:lnTo>
                    <a:pt x="89902" y="10032"/>
                  </a:lnTo>
                  <a:lnTo>
                    <a:pt x="89696" y="9760"/>
                  </a:lnTo>
                  <a:cubicBezTo>
                    <a:pt x="89650" y="9655"/>
                    <a:pt x="89609" y="9550"/>
                    <a:pt x="89563" y="9456"/>
                  </a:cubicBezTo>
                  <a:cubicBezTo>
                    <a:pt x="89521" y="9359"/>
                    <a:pt x="89553" y="9191"/>
                    <a:pt x="89546" y="9093"/>
                  </a:cubicBezTo>
                  <a:cubicBezTo>
                    <a:pt x="89738" y="8591"/>
                    <a:pt x="89919" y="8166"/>
                    <a:pt x="90069" y="7831"/>
                  </a:cubicBezTo>
                  <a:close/>
                  <a:moveTo>
                    <a:pt x="129415" y="7827"/>
                  </a:moveTo>
                  <a:lnTo>
                    <a:pt x="129428" y="8176"/>
                  </a:lnTo>
                  <a:cubicBezTo>
                    <a:pt x="129404" y="8671"/>
                    <a:pt x="129369" y="9264"/>
                    <a:pt x="129324" y="9864"/>
                  </a:cubicBezTo>
                  <a:lnTo>
                    <a:pt x="129247" y="10032"/>
                  </a:lnTo>
                  <a:cubicBezTo>
                    <a:pt x="129177" y="9934"/>
                    <a:pt x="129108" y="9843"/>
                    <a:pt x="129038" y="9760"/>
                  </a:cubicBezTo>
                  <a:cubicBezTo>
                    <a:pt x="128968" y="9679"/>
                    <a:pt x="128954" y="9550"/>
                    <a:pt x="128909" y="9456"/>
                  </a:cubicBezTo>
                  <a:cubicBezTo>
                    <a:pt x="128867" y="9359"/>
                    <a:pt x="128898" y="9188"/>
                    <a:pt x="128891" y="9093"/>
                  </a:cubicBezTo>
                  <a:cubicBezTo>
                    <a:pt x="129083" y="8591"/>
                    <a:pt x="129265" y="8166"/>
                    <a:pt x="129415" y="7827"/>
                  </a:cubicBezTo>
                  <a:close/>
                  <a:moveTo>
                    <a:pt x="168634" y="7827"/>
                  </a:moveTo>
                  <a:cubicBezTo>
                    <a:pt x="168634" y="7942"/>
                    <a:pt x="168641" y="8061"/>
                    <a:pt x="168645" y="8176"/>
                  </a:cubicBezTo>
                  <a:cubicBezTo>
                    <a:pt x="168620" y="8671"/>
                    <a:pt x="168586" y="9264"/>
                    <a:pt x="168544" y="9864"/>
                  </a:cubicBezTo>
                  <a:lnTo>
                    <a:pt x="168460" y="10032"/>
                  </a:lnTo>
                  <a:cubicBezTo>
                    <a:pt x="168390" y="9934"/>
                    <a:pt x="168324" y="9843"/>
                    <a:pt x="168254" y="9760"/>
                  </a:cubicBezTo>
                  <a:cubicBezTo>
                    <a:pt x="168184" y="9679"/>
                    <a:pt x="168167" y="9550"/>
                    <a:pt x="168125" y="9456"/>
                  </a:cubicBezTo>
                  <a:cubicBezTo>
                    <a:pt x="168080" y="9359"/>
                    <a:pt x="168115" y="9188"/>
                    <a:pt x="168111" y="9090"/>
                  </a:cubicBezTo>
                  <a:cubicBezTo>
                    <a:pt x="168300" y="8591"/>
                    <a:pt x="168481" y="8166"/>
                    <a:pt x="168634" y="7827"/>
                  </a:cubicBezTo>
                  <a:close/>
                  <a:moveTo>
                    <a:pt x="207851" y="7827"/>
                  </a:moveTo>
                  <a:lnTo>
                    <a:pt x="207865" y="8176"/>
                  </a:lnTo>
                  <a:cubicBezTo>
                    <a:pt x="207837" y="8671"/>
                    <a:pt x="207806" y="9264"/>
                    <a:pt x="207764" y="9864"/>
                  </a:cubicBezTo>
                  <a:cubicBezTo>
                    <a:pt x="207732" y="9917"/>
                    <a:pt x="207708" y="9972"/>
                    <a:pt x="207680" y="10032"/>
                  </a:cubicBezTo>
                  <a:lnTo>
                    <a:pt x="207474" y="9760"/>
                  </a:lnTo>
                  <a:cubicBezTo>
                    <a:pt x="207432" y="9655"/>
                    <a:pt x="207387" y="9550"/>
                    <a:pt x="207345" y="9456"/>
                  </a:cubicBezTo>
                  <a:cubicBezTo>
                    <a:pt x="207300" y="9359"/>
                    <a:pt x="207331" y="9188"/>
                    <a:pt x="207331" y="9090"/>
                  </a:cubicBezTo>
                  <a:cubicBezTo>
                    <a:pt x="207519" y="8591"/>
                    <a:pt x="207697" y="8166"/>
                    <a:pt x="207851" y="7827"/>
                  </a:cubicBezTo>
                  <a:close/>
                  <a:moveTo>
                    <a:pt x="247144" y="7831"/>
                  </a:moveTo>
                  <a:cubicBezTo>
                    <a:pt x="247144" y="7942"/>
                    <a:pt x="247147" y="8061"/>
                    <a:pt x="247151" y="8180"/>
                  </a:cubicBezTo>
                  <a:cubicBezTo>
                    <a:pt x="247130" y="8671"/>
                    <a:pt x="247095" y="9264"/>
                    <a:pt x="247053" y="9864"/>
                  </a:cubicBezTo>
                  <a:lnTo>
                    <a:pt x="246970" y="10032"/>
                  </a:lnTo>
                  <a:cubicBezTo>
                    <a:pt x="246903" y="9938"/>
                    <a:pt x="246837" y="9847"/>
                    <a:pt x="246764" y="9760"/>
                  </a:cubicBezTo>
                  <a:cubicBezTo>
                    <a:pt x="246722" y="9655"/>
                    <a:pt x="246677" y="9550"/>
                    <a:pt x="246635" y="9456"/>
                  </a:cubicBezTo>
                  <a:cubicBezTo>
                    <a:pt x="246589" y="9359"/>
                    <a:pt x="246624" y="9191"/>
                    <a:pt x="246621" y="9093"/>
                  </a:cubicBezTo>
                  <a:cubicBezTo>
                    <a:pt x="246809" y="8591"/>
                    <a:pt x="246991" y="8166"/>
                    <a:pt x="247144" y="7831"/>
                  </a:cubicBezTo>
                  <a:close/>
                  <a:moveTo>
                    <a:pt x="125539" y="9289"/>
                  </a:moveTo>
                  <a:lnTo>
                    <a:pt x="125672" y="9742"/>
                  </a:lnTo>
                  <a:cubicBezTo>
                    <a:pt x="125654" y="9892"/>
                    <a:pt x="125633" y="10032"/>
                    <a:pt x="125609" y="10161"/>
                  </a:cubicBezTo>
                  <a:lnTo>
                    <a:pt x="125476" y="9924"/>
                  </a:lnTo>
                  <a:cubicBezTo>
                    <a:pt x="125463" y="9819"/>
                    <a:pt x="125452" y="9707"/>
                    <a:pt x="125438" y="9596"/>
                  </a:cubicBezTo>
                  <a:cubicBezTo>
                    <a:pt x="125428" y="9481"/>
                    <a:pt x="125504" y="9386"/>
                    <a:pt x="125539" y="9289"/>
                  </a:cubicBezTo>
                  <a:close/>
                  <a:moveTo>
                    <a:pt x="68265" y="9700"/>
                  </a:moveTo>
                  <a:lnTo>
                    <a:pt x="68265" y="9700"/>
                  </a:lnTo>
                  <a:cubicBezTo>
                    <a:pt x="68248" y="9843"/>
                    <a:pt x="68237" y="10000"/>
                    <a:pt x="68227" y="10164"/>
                  </a:cubicBezTo>
                  <a:cubicBezTo>
                    <a:pt x="68213" y="10102"/>
                    <a:pt x="68195" y="10039"/>
                    <a:pt x="68178" y="9972"/>
                  </a:cubicBezTo>
                  <a:cubicBezTo>
                    <a:pt x="68160" y="9910"/>
                    <a:pt x="68237" y="9788"/>
                    <a:pt x="68265" y="9700"/>
                  </a:cubicBezTo>
                  <a:close/>
                  <a:moveTo>
                    <a:pt x="107482" y="9693"/>
                  </a:moveTo>
                  <a:lnTo>
                    <a:pt x="107482" y="9693"/>
                  </a:lnTo>
                  <a:cubicBezTo>
                    <a:pt x="107464" y="9843"/>
                    <a:pt x="107454" y="10000"/>
                    <a:pt x="107447" y="10164"/>
                  </a:cubicBezTo>
                  <a:lnTo>
                    <a:pt x="107398" y="9972"/>
                  </a:lnTo>
                  <a:cubicBezTo>
                    <a:pt x="107429" y="9878"/>
                    <a:pt x="107454" y="9788"/>
                    <a:pt x="107482" y="9693"/>
                  </a:cubicBezTo>
                  <a:close/>
                  <a:moveTo>
                    <a:pt x="146827" y="9693"/>
                  </a:moveTo>
                  <a:lnTo>
                    <a:pt x="146827" y="9693"/>
                  </a:lnTo>
                  <a:cubicBezTo>
                    <a:pt x="146810" y="9843"/>
                    <a:pt x="146796" y="10000"/>
                    <a:pt x="146792" y="10164"/>
                  </a:cubicBezTo>
                  <a:cubicBezTo>
                    <a:pt x="146775" y="10102"/>
                    <a:pt x="146761" y="10039"/>
                    <a:pt x="146743" y="9972"/>
                  </a:cubicBezTo>
                  <a:cubicBezTo>
                    <a:pt x="146726" y="9910"/>
                    <a:pt x="146799" y="9788"/>
                    <a:pt x="146827" y="9693"/>
                  </a:cubicBezTo>
                  <a:close/>
                  <a:moveTo>
                    <a:pt x="186043" y="9693"/>
                  </a:moveTo>
                  <a:cubicBezTo>
                    <a:pt x="186026" y="9843"/>
                    <a:pt x="186016" y="10000"/>
                    <a:pt x="186005" y="10164"/>
                  </a:cubicBezTo>
                  <a:cubicBezTo>
                    <a:pt x="185991" y="10102"/>
                    <a:pt x="185974" y="10039"/>
                    <a:pt x="185963" y="9972"/>
                  </a:cubicBezTo>
                  <a:cubicBezTo>
                    <a:pt x="185949" y="9910"/>
                    <a:pt x="186016" y="9788"/>
                    <a:pt x="186043" y="9693"/>
                  </a:cubicBezTo>
                  <a:close/>
                  <a:moveTo>
                    <a:pt x="225260" y="9700"/>
                  </a:moveTo>
                  <a:lnTo>
                    <a:pt x="225260" y="9700"/>
                  </a:lnTo>
                  <a:cubicBezTo>
                    <a:pt x="225242" y="9843"/>
                    <a:pt x="225235" y="10000"/>
                    <a:pt x="225225" y="10164"/>
                  </a:cubicBezTo>
                  <a:cubicBezTo>
                    <a:pt x="225211" y="10102"/>
                    <a:pt x="225194" y="10039"/>
                    <a:pt x="225176" y="9972"/>
                  </a:cubicBezTo>
                  <a:cubicBezTo>
                    <a:pt x="225159" y="9910"/>
                    <a:pt x="225232" y="9788"/>
                    <a:pt x="225260" y="9700"/>
                  </a:cubicBezTo>
                  <a:close/>
                  <a:moveTo>
                    <a:pt x="9815" y="9906"/>
                  </a:moveTo>
                  <a:lnTo>
                    <a:pt x="9815" y="9906"/>
                  </a:lnTo>
                  <a:cubicBezTo>
                    <a:pt x="9833" y="9948"/>
                    <a:pt x="9850" y="9993"/>
                    <a:pt x="9864" y="10039"/>
                  </a:cubicBezTo>
                  <a:cubicBezTo>
                    <a:pt x="9854" y="10084"/>
                    <a:pt x="9840" y="10122"/>
                    <a:pt x="9833" y="10168"/>
                  </a:cubicBezTo>
                  <a:cubicBezTo>
                    <a:pt x="9829" y="10081"/>
                    <a:pt x="9822" y="9986"/>
                    <a:pt x="9815" y="9906"/>
                  </a:cubicBezTo>
                  <a:close/>
                  <a:moveTo>
                    <a:pt x="10823" y="9906"/>
                  </a:moveTo>
                  <a:lnTo>
                    <a:pt x="10823" y="9906"/>
                  </a:lnTo>
                  <a:cubicBezTo>
                    <a:pt x="10813" y="9986"/>
                    <a:pt x="10810" y="10081"/>
                    <a:pt x="10806" y="10168"/>
                  </a:cubicBezTo>
                  <a:cubicBezTo>
                    <a:pt x="10796" y="10122"/>
                    <a:pt x="10789" y="10084"/>
                    <a:pt x="10775" y="10039"/>
                  </a:cubicBezTo>
                  <a:cubicBezTo>
                    <a:pt x="10761" y="9997"/>
                    <a:pt x="10806" y="9948"/>
                    <a:pt x="10823" y="9906"/>
                  </a:cubicBezTo>
                  <a:close/>
                  <a:moveTo>
                    <a:pt x="29049" y="9700"/>
                  </a:moveTo>
                  <a:lnTo>
                    <a:pt x="29049" y="9700"/>
                  </a:lnTo>
                  <a:cubicBezTo>
                    <a:pt x="29031" y="9843"/>
                    <a:pt x="29017" y="10000"/>
                    <a:pt x="29007" y="10168"/>
                  </a:cubicBezTo>
                  <a:cubicBezTo>
                    <a:pt x="28996" y="10102"/>
                    <a:pt x="28975" y="10039"/>
                    <a:pt x="28965" y="9972"/>
                  </a:cubicBezTo>
                  <a:cubicBezTo>
                    <a:pt x="28951" y="9910"/>
                    <a:pt x="29021" y="9788"/>
                    <a:pt x="29049" y="9700"/>
                  </a:cubicBezTo>
                  <a:close/>
                  <a:moveTo>
                    <a:pt x="49032" y="9906"/>
                  </a:moveTo>
                  <a:lnTo>
                    <a:pt x="49032" y="9906"/>
                  </a:lnTo>
                  <a:cubicBezTo>
                    <a:pt x="49049" y="9948"/>
                    <a:pt x="49063" y="9993"/>
                    <a:pt x="49081" y="10039"/>
                  </a:cubicBezTo>
                  <a:cubicBezTo>
                    <a:pt x="49098" y="10088"/>
                    <a:pt x="49060" y="10122"/>
                    <a:pt x="49049" y="10168"/>
                  </a:cubicBezTo>
                  <a:cubicBezTo>
                    <a:pt x="49046" y="10081"/>
                    <a:pt x="49042" y="9986"/>
                    <a:pt x="49032" y="9906"/>
                  </a:cubicBezTo>
                  <a:close/>
                  <a:moveTo>
                    <a:pt x="50040" y="9906"/>
                  </a:moveTo>
                  <a:lnTo>
                    <a:pt x="50040" y="9906"/>
                  </a:lnTo>
                  <a:cubicBezTo>
                    <a:pt x="50033" y="9986"/>
                    <a:pt x="50029" y="10074"/>
                    <a:pt x="50022" y="10168"/>
                  </a:cubicBezTo>
                  <a:cubicBezTo>
                    <a:pt x="50015" y="10122"/>
                    <a:pt x="50002" y="10084"/>
                    <a:pt x="49991" y="10039"/>
                  </a:cubicBezTo>
                  <a:cubicBezTo>
                    <a:pt x="50005" y="9993"/>
                    <a:pt x="50022" y="9948"/>
                    <a:pt x="50040" y="9906"/>
                  </a:cubicBezTo>
                  <a:close/>
                  <a:moveTo>
                    <a:pt x="88252" y="9906"/>
                  </a:moveTo>
                  <a:cubicBezTo>
                    <a:pt x="88266" y="9948"/>
                    <a:pt x="88283" y="9993"/>
                    <a:pt x="88301" y="10039"/>
                  </a:cubicBezTo>
                  <a:cubicBezTo>
                    <a:pt x="88318" y="10088"/>
                    <a:pt x="88280" y="10122"/>
                    <a:pt x="88269" y="10168"/>
                  </a:cubicBezTo>
                  <a:cubicBezTo>
                    <a:pt x="88266" y="10074"/>
                    <a:pt x="88255" y="9986"/>
                    <a:pt x="88252" y="9906"/>
                  </a:cubicBezTo>
                  <a:close/>
                  <a:moveTo>
                    <a:pt x="89256" y="9906"/>
                  </a:moveTo>
                  <a:cubicBezTo>
                    <a:pt x="89253" y="9993"/>
                    <a:pt x="89242" y="10081"/>
                    <a:pt x="89242" y="10168"/>
                  </a:cubicBezTo>
                  <a:cubicBezTo>
                    <a:pt x="89228" y="10122"/>
                    <a:pt x="89221" y="10084"/>
                    <a:pt x="89211" y="10039"/>
                  </a:cubicBezTo>
                  <a:cubicBezTo>
                    <a:pt x="89204" y="9997"/>
                    <a:pt x="89242" y="9952"/>
                    <a:pt x="89256" y="9906"/>
                  </a:cubicBezTo>
                  <a:close/>
                  <a:moveTo>
                    <a:pt x="127597" y="9906"/>
                  </a:moveTo>
                  <a:lnTo>
                    <a:pt x="127597" y="9906"/>
                  </a:lnTo>
                  <a:cubicBezTo>
                    <a:pt x="127611" y="9948"/>
                    <a:pt x="127629" y="9993"/>
                    <a:pt x="127643" y="10039"/>
                  </a:cubicBezTo>
                  <a:cubicBezTo>
                    <a:pt x="127653" y="10088"/>
                    <a:pt x="127625" y="10122"/>
                    <a:pt x="127611" y="10168"/>
                  </a:cubicBezTo>
                  <a:lnTo>
                    <a:pt x="127597" y="9906"/>
                  </a:lnTo>
                  <a:close/>
                  <a:moveTo>
                    <a:pt x="128602" y="9906"/>
                  </a:moveTo>
                  <a:cubicBezTo>
                    <a:pt x="128591" y="9986"/>
                    <a:pt x="128588" y="10074"/>
                    <a:pt x="128584" y="10168"/>
                  </a:cubicBezTo>
                  <a:cubicBezTo>
                    <a:pt x="128574" y="10122"/>
                    <a:pt x="128567" y="10084"/>
                    <a:pt x="128553" y="10039"/>
                  </a:cubicBezTo>
                  <a:cubicBezTo>
                    <a:pt x="128539" y="9997"/>
                    <a:pt x="128584" y="9948"/>
                    <a:pt x="128602" y="9906"/>
                  </a:cubicBezTo>
                  <a:close/>
                  <a:moveTo>
                    <a:pt x="166814" y="9906"/>
                  </a:moveTo>
                  <a:cubicBezTo>
                    <a:pt x="166831" y="9948"/>
                    <a:pt x="166845" y="9993"/>
                    <a:pt x="166862" y="10039"/>
                  </a:cubicBezTo>
                  <a:cubicBezTo>
                    <a:pt x="166880" y="10088"/>
                    <a:pt x="166838" y="10122"/>
                    <a:pt x="166831" y="10168"/>
                  </a:cubicBezTo>
                  <a:cubicBezTo>
                    <a:pt x="166828" y="10081"/>
                    <a:pt x="166821" y="9986"/>
                    <a:pt x="166814" y="9906"/>
                  </a:cubicBezTo>
                  <a:close/>
                  <a:moveTo>
                    <a:pt x="167822" y="9906"/>
                  </a:moveTo>
                  <a:lnTo>
                    <a:pt x="167822" y="9906"/>
                  </a:lnTo>
                  <a:cubicBezTo>
                    <a:pt x="167811" y="9986"/>
                    <a:pt x="167808" y="10081"/>
                    <a:pt x="167804" y="10168"/>
                  </a:cubicBezTo>
                  <a:cubicBezTo>
                    <a:pt x="167794" y="10122"/>
                    <a:pt x="167780" y="10084"/>
                    <a:pt x="167773" y="10039"/>
                  </a:cubicBezTo>
                  <a:cubicBezTo>
                    <a:pt x="167762" y="9997"/>
                    <a:pt x="167804" y="9948"/>
                    <a:pt x="167822" y="9906"/>
                  </a:cubicBezTo>
                  <a:close/>
                  <a:moveTo>
                    <a:pt x="206034" y="9906"/>
                  </a:moveTo>
                  <a:lnTo>
                    <a:pt x="206034" y="9906"/>
                  </a:lnTo>
                  <a:cubicBezTo>
                    <a:pt x="206051" y="9948"/>
                    <a:pt x="206061" y="9993"/>
                    <a:pt x="206079" y="10039"/>
                  </a:cubicBezTo>
                  <a:cubicBezTo>
                    <a:pt x="206096" y="10088"/>
                    <a:pt x="206058" y="10122"/>
                    <a:pt x="206051" y="10168"/>
                  </a:cubicBezTo>
                  <a:cubicBezTo>
                    <a:pt x="206044" y="10081"/>
                    <a:pt x="206041" y="9986"/>
                    <a:pt x="206034" y="9906"/>
                  </a:cubicBezTo>
                  <a:close/>
                  <a:moveTo>
                    <a:pt x="207035" y="9906"/>
                  </a:moveTo>
                  <a:lnTo>
                    <a:pt x="207021" y="10168"/>
                  </a:lnTo>
                  <a:cubicBezTo>
                    <a:pt x="207010" y="10122"/>
                    <a:pt x="207000" y="10084"/>
                    <a:pt x="206993" y="10039"/>
                  </a:cubicBezTo>
                  <a:cubicBezTo>
                    <a:pt x="206982" y="9997"/>
                    <a:pt x="207021" y="9948"/>
                    <a:pt x="207035" y="9906"/>
                  </a:cubicBezTo>
                  <a:close/>
                  <a:moveTo>
                    <a:pt x="245320" y="9906"/>
                  </a:moveTo>
                  <a:cubicBezTo>
                    <a:pt x="245337" y="9948"/>
                    <a:pt x="245351" y="9993"/>
                    <a:pt x="245369" y="10039"/>
                  </a:cubicBezTo>
                  <a:cubicBezTo>
                    <a:pt x="245386" y="10088"/>
                    <a:pt x="245348" y="10122"/>
                    <a:pt x="245337" y="10168"/>
                  </a:cubicBezTo>
                  <a:cubicBezTo>
                    <a:pt x="245334" y="10081"/>
                    <a:pt x="245330" y="9986"/>
                    <a:pt x="245320" y="9906"/>
                  </a:cubicBezTo>
                  <a:close/>
                  <a:moveTo>
                    <a:pt x="246328" y="9906"/>
                  </a:moveTo>
                  <a:lnTo>
                    <a:pt x="246328" y="9906"/>
                  </a:lnTo>
                  <a:cubicBezTo>
                    <a:pt x="246321" y="9986"/>
                    <a:pt x="246314" y="10081"/>
                    <a:pt x="246310" y="10168"/>
                  </a:cubicBezTo>
                  <a:cubicBezTo>
                    <a:pt x="246303" y="10122"/>
                    <a:pt x="246289" y="10084"/>
                    <a:pt x="246279" y="10039"/>
                  </a:cubicBezTo>
                  <a:cubicBezTo>
                    <a:pt x="246272" y="9997"/>
                    <a:pt x="246310" y="9948"/>
                    <a:pt x="246328" y="9906"/>
                  </a:cubicBezTo>
                  <a:close/>
                  <a:moveTo>
                    <a:pt x="264553" y="9697"/>
                  </a:moveTo>
                  <a:lnTo>
                    <a:pt x="264553" y="9697"/>
                  </a:lnTo>
                  <a:cubicBezTo>
                    <a:pt x="264536" y="9843"/>
                    <a:pt x="264522" y="10000"/>
                    <a:pt x="264515" y="10168"/>
                  </a:cubicBezTo>
                  <a:cubicBezTo>
                    <a:pt x="264501" y="10102"/>
                    <a:pt x="264483" y="10039"/>
                    <a:pt x="264469" y="9976"/>
                  </a:cubicBezTo>
                  <a:cubicBezTo>
                    <a:pt x="264459" y="9910"/>
                    <a:pt x="264522" y="9788"/>
                    <a:pt x="264553" y="9697"/>
                  </a:cubicBezTo>
                  <a:close/>
                  <a:moveTo>
                    <a:pt x="12780" y="9631"/>
                  </a:moveTo>
                  <a:cubicBezTo>
                    <a:pt x="12812" y="9732"/>
                    <a:pt x="12840" y="9836"/>
                    <a:pt x="12868" y="9941"/>
                  </a:cubicBezTo>
                  <a:cubicBezTo>
                    <a:pt x="12864" y="9993"/>
                    <a:pt x="12854" y="10046"/>
                    <a:pt x="12847" y="10091"/>
                  </a:cubicBezTo>
                  <a:lnTo>
                    <a:pt x="12780" y="10213"/>
                  </a:lnTo>
                  <a:cubicBezTo>
                    <a:pt x="12752" y="10175"/>
                    <a:pt x="12731" y="10133"/>
                    <a:pt x="12711" y="10091"/>
                  </a:cubicBezTo>
                  <a:cubicBezTo>
                    <a:pt x="12704" y="10046"/>
                    <a:pt x="12697" y="9993"/>
                    <a:pt x="12690" y="9941"/>
                  </a:cubicBezTo>
                  <a:lnTo>
                    <a:pt x="12780" y="9631"/>
                  </a:lnTo>
                  <a:close/>
                  <a:moveTo>
                    <a:pt x="51993" y="9627"/>
                  </a:moveTo>
                  <a:lnTo>
                    <a:pt x="52084" y="9941"/>
                  </a:lnTo>
                  <a:cubicBezTo>
                    <a:pt x="52077" y="9993"/>
                    <a:pt x="52073" y="10046"/>
                    <a:pt x="52063" y="10091"/>
                  </a:cubicBezTo>
                  <a:cubicBezTo>
                    <a:pt x="52042" y="10133"/>
                    <a:pt x="52021" y="10175"/>
                    <a:pt x="51993" y="10213"/>
                  </a:cubicBezTo>
                  <a:lnTo>
                    <a:pt x="51927" y="10091"/>
                  </a:lnTo>
                  <a:cubicBezTo>
                    <a:pt x="51920" y="10046"/>
                    <a:pt x="51916" y="9993"/>
                    <a:pt x="51906" y="9941"/>
                  </a:cubicBezTo>
                  <a:cubicBezTo>
                    <a:pt x="51899" y="9889"/>
                    <a:pt x="51969" y="9732"/>
                    <a:pt x="51993" y="9627"/>
                  </a:cubicBezTo>
                  <a:close/>
                  <a:moveTo>
                    <a:pt x="91213" y="9631"/>
                  </a:moveTo>
                  <a:lnTo>
                    <a:pt x="91304" y="9941"/>
                  </a:lnTo>
                  <a:cubicBezTo>
                    <a:pt x="91297" y="9993"/>
                    <a:pt x="91286" y="10046"/>
                    <a:pt x="91283" y="10091"/>
                  </a:cubicBezTo>
                  <a:lnTo>
                    <a:pt x="91213" y="10213"/>
                  </a:lnTo>
                  <a:lnTo>
                    <a:pt x="91147" y="10091"/>
                  </a:lnTo>
                  <a:cubicBezTo>
                    <a:pt x="91140" y="10046"/>
                    <a:pt x="91129" y="9993"/>
                    <a:pt x="91126" y="9941"/>
                  </a:cubicBezTo>
                  <a:cubicBezTo>
                    <a:pt x="91122" y="9889"/>
                    <a:pt x="91182" y="9732"/>
                    <a:pt x="91213" y="9631"/>
                  </a:cubicBezTo>
                  <a:close/>
                  <a:moveTo>
                    <a:pt x="130559" y="9631"/>
                  </a:moveTo>
                  <a:cubicBezTo>
                    <a:pt x="130590" y="9732"/>
                    <a:pt x="130621" y="9836"/>
                    <a:pt x="130646" y="9941"/>
                  </a:cubicBezTo>
                  <a:cubicBezTo>
                    <a:pt x="130642" y="9993"/>
                    <a:pt x="130632" y="10046"/>
                    <a:pt x="130628" y="10091"/>
                  </a:cubicBezTo>
                  <a:lnTo>
                    <a:pt x="130559" y="10213"/>
                  </a:lnTo>
                  <a:cubicBezTo>
                    <a:pt x="130538" y="10175"/>
                    <a:pt x="130510" y="10136"/>
                    <a:pt x="130489" y="10091"/>
                  </a:cubicBezTo>
                  <a:cubicBezTo>
                    <a:pt x="130468" y="10049"/>
                    <a:pt x="130475" y="9993"/>
                    <a:pt x="130468" y="9941"/>
                  </a:cubicBezTo>
                  <a:lnTo>
                    <a:pt x="130559" y="9631"/>
                  </a:lnTo>
                  <a:close/>
                  <a:moveTo>
                    <a:pt x="169779" y="9627"/>
                  </a:moveTo>
                  <a:cubicBezTo>
                    <a:pt x="169803" y="9732"/>
                    <a:pt x="169834" y="9836"/>
                    <a:pt x="169866" y="9941"/>
                  </a:cubicBezTo>
                  <a:cubicBezTo>
                    <a:pt x="169855" y="9993"/>
                    <a:pt x="169852" y="10046"/>
                    <a:pt x="169845" y="10091"/>
                  </a:cubicBezTo>
                  <a:lnTo>
                    <a:pt x="169779" y="10213"/>
                  </a:lnTo>
                  <a:cubicBezTo>
                    <a:pt x="169751" y="10175"/>
                    <a:pt x="169730" y="10133"/>
                    <a:pt x="169709" y="10091"/>
                  </a:cubicBezTo>
                  <a:cubicBezTo>
                    <a:pt x="169698" y="10046"/>
                    <a:pt x="169695" y="9993"/>
                    <a:pt x="169688" y="9941"/>
                  </a:cubicBezTo>
                  <a:lnTo>
                    <a:pt x="169779" y="9627"/>
                  </a:lnTo>
                  <a:close/>
                  <a:moveTo>
                    <a:pt x="208991" y="9631"/>
                  </a:moveTo>
                  <a:lnTo>
                    <a:pt x="209086" y="9941"/>
                  </a:lnTo>
                  <a:cubicBezTo>
                    <a:pt x="209075" y="9993"/>
                    <a:pt x="209072" y="10046"/>
                    <a:pt x="209061" y="10091"/>
                  </a:cubicBezTo>
                  <a:cubicBezTo>
                    <a:pt x="209040" y="10133"/>
                    <a:pt x="209019" y="10175"/>
                    <a:pt x="208991" y="10213"/>
                  </a:cubicBezTo>
                  <a:lnTo>
                    <a:pt x="208929" y="10091"/>
                  </a:lnTo>
                  <a:cubicBezTo>
                    <a:pt x="208918" y="10046"/>
                    <a:pt x="208911" y="9993"/>
                    <a:pt x="208904" y="9941"/>
                  </a:cubicBezTo>
                  <a:cubicBezTo>
                    <a:pt x="208901" y="9889"/>
                    <a:pt x="208964" y="9732"/>
                    <a:pt x="208991" y="9631"/>
                  </a:cubicBezTo>
                  <a:close/>
                  <a:moveTo>
                    <a:pt x="248285" y="9627"/>
                  </a:moveTo>
                  <a:cubicBezTo>
                    <a:pt x="248316" y="9732"/>
                    <a:pt x="248344" y="9836"/>
                    <a:pt x="248372" y="9941"/>
                  </a:cubicBezTo>
                  <a:cubicBezTo>
                    <a:pt x="248365" y="9993"/>
                    <a:pt x="248361" y="10046"/>
                    <a:pt x="248351" y="10091"/>
                  </a:cubicBezTo>
                  <a:lnTo>
                    <a:pt x="248285" y="10213"/>
                  </a:lnTo>
                  <a:lnTo>
                    <a:pt x="248215" y="10091"/>
                  </a:lnTo>
                  <a:cubicBezTo>
                    <a:pt x="248208" y="10046"/>
                    <a:pt x="248204" y="9993"/>
                    <a:pt x="248194" y="9941"/>
                  </a:cubicBezTo>
                  <a:lnTo>
                    <a:pt x="248285" y="9627"/>
                  </a:lnTo>
                  <a:close/>
                  <a:moveTo>
                    <a:pt x="243265" y="9289"/>
                  </a:moveTo>
                  <a:cubicBezTo>
                    <a:pt x="243325" y="9477"/>
                    <a:pt x="243380" y="9669"/>
                    <a:pt x="243433" y="9871"/>
                  </a:cubicBezTo>
                  <a:cubicBezTo>
                    <a:pt x="243415" y="10000"/>
                    <a:pt x="243398" y="10122"/>
                    <a:pt x="243377" y="10238"/>
                  </a:cubicBezTo>
                  <a:cubicBezTo>
                    <a:pt x="243314" y="10126"/>
                    <a:pt x="243258" y="10018"/>
                    <a:pt x="243196" y="9924"/>
                  </a:cubicBezTo>
                  <a:cubicBezTo>
                    <a:pt x="243136" y="9826"/>
                    <a:pt x="243175" y="9707"/>
                    <a:pt x="243161" y="9599"/>
                  </a:cubicBezTo>
                  <a:cubicBezTo>
                    <a:pt x="243150" y="9491"/>
                    <a:pt x="243234" y="9386"/>
                    <a:pt x="243265" y="9289"/>
                  </a:cubicBezTo>
                  <a:close/>
                  <a:moveTo>
                    <a:pt x="7761" y="9289"/>
                  </a:moveTo>
                  <a:cubicBezTo>
                    <a:pt x="7824" y="9498"/>
                    <a:pt x="7887" y="9718"/>
                    <a:pt x="7949" y="9941"/>
                  </a:cubicBezTo>
                  <a:cubicBezTo>
                    <a:pt x="7932" y="10063"/>
                    <a:pt x="7918" y="10178"/>
                    <a:pt x="7900" y="10297"/>
                  </a:cubicBezTo>
                  <a:cubicBezTo>
                    <a:pt x="7831" y="10161"/>
                    <a:pt x="7761" y="10035"/>
                    <a:pt x="7691" y="9924"/>
                  </a:cubicBezTo>
                  <a:cubicBezTo>
                    <a:pt x="7621" y="9809"/>
                    <a:pt x="7670" y="9707"/>
                    <a:pt x="7660" y="9596"/>
                  </a:cubicBezTo>
                  <a:cubicBezTo>
                    <a:pt x="7653" y="9481"/>
                    <a:pt x="7726" y="9386"/>
                    <a:pt x="7761" y="9289"/>
                  </a:cubicBezTo>
                  <a:close/>
                  <a:moveTo>
                    <a:pt x="46974" y="9289"/>
                  </a:moveTo>
                  <a:cubicBezTo>
                    <a:pt x="47040" y="9498"/>
                    <a:pt x="47106" y="9718"/>
                    <a:pt x="47166" y="9941"/>
                  </a:cubicBezTo>
                  <a:cubicBezTo>
                    <a:pt x="47152" y="10063"/>
                    <a:pt x="47134" y="10178"/>
                    <a:pt x="47120" y="10297"/>
                  </a:cubicBezTo>
                  <a:cubicBezTo>
                    <a:pt x="47051" y="10161"/>
                    <a:pt x="46981" y="10035"/>
                    <a:pt x="46911" y="9924"/>
                  </a:cubicBezTo>
                  <a:cubicBezTo>
                    <a:pt x="46841" y="9809"/>
                    <a:pt x="46887" y="9707"/>
                    <a:pt x="46876" y="9596"/>
                  </a:cubicBezTo>
                  <a:lnTo>
                    <a:pt x="46974" y="9289"/>
                  </a:lnTo>
                  <a:close/>
                  <a:moveTo>
                    <a:pt x="86194" y="9289"/>
                  </a:moveTo>
                  <a:cubicBezTo>
                    <a:pt x="86260" y="9498"/>
                    <a:pt x="86323" y="9718"/>
                    <a:pt x="86382" y="9941"/>
                  </a:cubicBezTo>
                  <a:cubicBezTo>
                    <a:pt x="86368" y="10063"/>
                    <a:pt x="86351" y="10178"/>
                    <a:pt x="86340" y="10297"/>
                  </a:cubicBezTo>
                  <a:lnTo>
                    <a:pt x="86131" y="9924"/>
                  </a:lnTo>
                  <a:cubicBezTo>
                    <a:pt x="86121" y="9819"/>
                    <a:pt x="86107" y="9707"/>
                    <a:pt x="86096" y="9596"/>
                  </a:cubicBezTo>
                  <a:lnTo>
                    <a:pt x="86194" y="9289"/>
                  </a:lnTo>
                  <a:close/>
                  <a:moveTo>
                    <a:pt x="164759" y="9289"/>
                  </a:moveTo>
                  <a:cubicBezTo>
                    <a:pt x="164822" y="9498"/>
                    <a:pt x="164885" y="9718"/>
                    <a:pt x="164948" y="9941"/>
                  </a:cubicBezTo>
                  <a:cubicBezTo>
                    <a:pt x="164930" y="10063"/>
                    <a:pt x="164913" y="10178"/>
                    <a:pt x="164899" y="10297"/>
                  </a:cubicBezTo>
                  <a:cubicBezTo>
                    <a:pt x="164829" y="10161"/>
                    <a:pt x="164759" y="10035"/>
                    <a:pt x="164689" y="9924"/>
                  </a:cubicBezTo>
                  <a:cubicBezTo>
                    <a:pt x="164620" y="9809"/>
                    <a:pt x="164668" y="9707"/>
                    <a:pt x="164655" y="9596"/>
                  </a:cubicBezTo>
                  <a:cubicBezTo>
                    <a:pt x="164641" y="9481"/>
                    <a:pt x="164724" y="9386"/>
                    <a:pt x="164759" y="9289"/>
                  </a:cubicBezTo>
                  <a:close/>
                  <a:moveTo>
                    <a:pt x="203976" y="9289"/>
                  </a:moveTo>
                  <a:cubicBezTo>
                    <a:pt x="204038" y="9498"/>
                    <a:pt x="204101" y="9718"/>
                    <a:pt x="204164" y="9941"/>
                  </a:cubicBezTo>
                  <a:cubicBezTo>
                    <a:pt x="204150" y="10063"/>
                    <a:pt x="204133" y="10178"/>
                    <a:pt x="204119" y="10297"/>
                  </a:cubicBezTo>
                  <a:cubicBezTo>
                    <a:pt x="204049" y="10161"/>
                    <a:pt x="203976" y="10035"/>
                    <a:pt x="203909" y="9924"/>
                  </a:cubicBezTo>
                  <a:cubicBezTo>
                    <a:pt x="203843" y="9809"/>
                    <a:pt x="203888" y="9707"/>
                    <a:pt x="203874" y="9596"/>
                  </a:cubicBezTo>
                  <a:lnTo>
                    <a:pt x="203976" y="9289"/>
                  </a:lnTo>
                  <a:close/>
                  <a:moveTo>
                    <a:pt x="35704" y="9310"/>
                  </a:moveTo>
                  <a:lnTo>
                    <a:pt x="35704" y="9310"/>
                  </a:lnTo>
                  <a:cubicBezTo>
                    <a:pt x="35774" y="9509"/>
                    <a:pt x="35843" y="9721"/>
                    <a:pt x="35910" y="9945"/>
                  </a:cubicBezTo>
                  <a:cubicBezTo>
                    <a:pt x="35882" y="10108"/>
                    <a:pt x="35840" y="10269"/>
                    <a:pt x="35791" y="10426"/>
                  </a:cubicBezTo>
                  <a:cubicBezTo>
                    <a:pt x="35791" y="10426"/>
                    <a:pt x="35767" y="9965"/>
                    <a:pt x="35704" y="9310"/>
                  </a:cubicBezTo>
                  <a:close/>
                  <a:moveTo>
                    <a:pt x="74924" y="9310"/>
                  </a:moveTo>
                  <a:cubicBezTo>
                    <a:pt x="74994" y="9509"/>
                    <a:pt x="75060" y="9721"/>
                    <a:pt x="75130" y="9945"/>
                  </a:cubicBezTo>
                  <a:cubicBezTo>
                    <a:pt x="75091" y="10126"/>
                    <a:pt x="75049" y="10293"/>
                    <a:pt x="75011" y="10426"/>
                  </a:cubicBezTo>
                  <a:cubicBezTo>
                    <a:pt x="75011" y="10426"/>
                    <a:pt x="74987" y="9965"/>
                    <a:pt x="74920" y="9310"/>
                  </a:cubicBezTo>
                  <a:close/>
                  <a:moveTo>
                    <a:pt x="114137" y="9310"/>
                  </a:moveTo>
                  <a:lnTo>
                    <a:pt x="114137" y="9310"/>
                  </a:lnTo>
                  <a:cubicBezTo>
                    <a:pt x="114210" y="9509"/>
                    <a:pt x="114280" y="9721"/>
                    <a:pt x="114346" y="9945"/>
                  </a:cubicBezTo>
                  <a:cubicBezTo>
                    <a:pt x="114308" y="10126"/>
                    <a:pt x="114269" y="10293"/>
                    <a:pt x="114231" y="10426"/>
                  </a:cubicBezTo>
                  <a:cubicBezTo>
                    <a:pt x="114231" y="10426"/>
                    <a:pt x="114203" y="9965"/>
                    <a:pt x="114137" y="9310"/>
                  </a:cubicBezTo>
                  <a:close/>
                  <a:moveTo>
                    <a:pt x="153482" y="9310"/>
                  </a:moveTo>
                  <a:lnTo>
                    <a:pt x="153482" y="9310"/>
                  </a:lnTo>
                  <a:cubicBezTo>
                    <a:pt x="153555" y="9509"/>
                    <a:pt x="153625" y="9721"/>
                    <a:pt x="153692" y="9945"/>
                  </a:cubicBezTo>
                  <a:cubicBezTo>
                    <a:pt x="153653" y="10126"/>
                    <a:pt x="153615" y="10293"/>
                    <a:pt x="153569" y="10426"/>
                  </a:cubicBezTo>
                  <a:cubicBezTo>
                    <a:pt x="153569" y="10426"/>
                    <a:pt x="153545" y="9965"/>
                    <a:pt x="153482" y="9310"/>
                  </a:cubicBezTo>
                  <a:close/>
                  <a:moveTo>
                    <a:pt x="192702" y="9310"/>
                  </a:moveTo>
                  <a:cubicBezTo>
                    <a:pt x="192772" y="9509"/>
                    <a:pt x="192842" y="9721"/>
                    <a:pt x="192908" y="9945"/>
                  </a:cubicBezTo>
                  <a:cubicBezTo>
                    <a:pt x="192880" y="10108"/>
                    <a:pt x="192838" y="10269"/>
                    <a:pt x="192789" y="10426"/>
                  </a:cubicBezTo>
                  <a:cubicBezTo>
                    <a:pt x="192789" y="10426"/>
                    <a:pt x="192765" y="9965"/>
                    <a:pt x="192699" y="9310"/>
                  </a:cubicBezTo>
                  <a:close/>
                  <a:moveTo>
                    <a:pt x="231922" y="9310"/>
                  </a:moveTo>
                  <a:cubicBezTo>
                    <a:pt x="231988" y="9509"/>
                    <a:pt x="232058" y="9721"/>
                    <a:pt x="232128" y="9945"/>
                  </a:cubicBezTo>
                  <a:cubicBezTo>
                    <a:pt x="232089" y="10126"/>
                    <a:pt x="232048" y="10293"/>
                    <a:pt x="232009" y="10426"/>
                  </a:cubicBezTo>
                  <a:cubicBezTo>
                    <a:pt x="232009" y="10426"/>
                    <a:pt x="231985" y="9965"/>
                    <a:pt x="231919" y="9310"/>
                  </a:cubicBezTo>
                  <a:close/>
                  <a:moveTo>
                    <a:pt x="271212" y="9313"/>
                  </a:moveTo>
                  <a:cubicBezTo>
                    <a:pt x="271281" y="9509"/>
                    <a:pt x="271351" y="9721"/>
                    <a:pt x="271418" y="9945"/>
                  </a:cubicBezTo>
                  <a:cubicBezTo>
                    <a:pt x="271386" y="10108"/>
                    <a:pt x="271348" y="10269"/>
                    <a:pt x="271299" y="10429"/>
                  </a:cubicBezTo>
                  <a:cubicBezTo>
                    <a:pt x="271299" y="10429"/>
                    <a:pt x="271271" y="9965"/>
                    <a:pt x="271208" y="9313"/>
                  </a:cubicBezTo>
                  <a:close/>
                  <a:moveTo>
                    <a:pt x="219124" y="10353"/>
                  </a:moveTo>
                  <a:cubicBezTo>
                    <a:pt x="219124" y="10391"/>
                    <a:pt x="219124" y="10426"/>
                    <a:pt x="219131" y="10461"/>
                  </a:cubicBezTo>
                  <a:lnTo>
                    <a:pt x="219117" y="10426"/>
                  </a:lnTo>
                  <a:cubicBezTo>
                    <a:pt x="219117" y="10401"/>
                    <a:pt x="219121" y="10377"/>
                    <a:pt x="219124" y="10353"/>
                  </a:cubicBezTo>
                  <a:close/>
                  <a:moveTo>
                    <a:pt x="22906" y="10353"/>
                  </a:moveTo>
                  <a:cubicBezTo>
                    <a:pt x="22906" y="10388"/>
                    <a:pt x="22913" y="10429"/>
                    <a:pt x="22913" y="10464"/>
                  </a:cubicBezTo>
                  <a:lnTo>
                    <a:pt x="22899" y="10429"/>
                  </a:lnTo>
                  <a:cubicBezTo>
                    <a:pt x="22903" y="10405"/>
                    <a:pt x="22906" y="10377"/>
                    <a:pt x="22906" y="10353"/>
                  </a:cubicBezTo>
                  <a:close/>
                  <a:moveTo>
                    <a:pt x="62126" y="10353"/>
                  </a:moveTo>
                  <a:cubicBezTo>
                    <a:pt x="62126" y="10391"/>
                    <a:pt x="62126" y="10426"/>
                    <a:pt x="62130" y="10464"/>
                  </a:cubicBezTo>
                  <a:lnTo>
                    <a:pt x="62119" y="10429"/>
                  </a:lnTo>
                  <a:cubicBezTo>
                    <a:pt x="62123" y="10401"/>
                    <a:pt x="62123" y="10381"/>
                    <a:pt x="62126" y="10353"/>
                  </a:cubicBezTo>
                  <a:close/>
                  <a:moveTo>
                    <a:pt x="101346" y="10353"/>
                  </a:moveTo>
                  <a:lnTo>
                    <a:pt x="101346" y="10464"/>
                  </a:lnTo>
                  <a:cubicBezTo>
                    <a:pt x="101343" y="10454"/>
                    <a:pt x="101343" y="10440"/>
                    <a:pt x="101336" y="10429"/>
                  </a:cubicBezTo>
                  <a:cubicBezTo>
                    <a:pt x="101339" y="10401"/>
                    <a:pt x="101343" y="10377"/>
                    <a:pt x="101346" y="10353"/>
                  </a:cubicBezTo>
                  <a:close/>
                  <a:moveTo>
                    <a:pt x="140688" y="10353"/>
                  </a:moveTo>
                  <a:cubicBezTo>
                    <a:pt x="140691" y="10391"/>
                    <a:pt x="140691" y="10426"/>
                    <a:pt x="140691" y="10464"/>
                  </a:cubicBezTo>
                  <a:lnTo>
                    <a:pt x="140678" y="10429"/>
                  </a:lnTo>
                  <a:cubicBezTo>
                    <a:pt x="140684" y="10405"/>
                    <a:pt x="140688" y="10377"/>
                    <a:pt x="140688" y="10353"/>
                  </a:cubicBezTo>
                  <a:close/>
                  <a:moveTo>
                    <a:pt x="179908" y="10353"/>
                  </a:moveTo>
                  <a:cubicBezTo>
                    <a:pt x="179904" y="10391"/>
                    <a:pt x="179908" y="10426"/>
                    <a:pt x="179911" y="10464"/>
                  </a:cubicBezTo>
                  <a:lnTo>
                    <a:pt x="179897" y="10429"/>
                  </a:lnTo>
                  <a:cubicBezTo>
                    <a:pt x="179901" y="10401"/>
                    <a:pt x="179901" y="10381"/>
                    <a:pt x="179908" y="10353"/>
                  </a:cubicBezTo>
                  <a:close/>
                  <a:moveTo>
                    <a:pt x="258414" y="10353"/>
                  </a:moveTo>
                  <a:cubicBezTo>
                    <a:pt x="258414" y="10388"/>
                    <a:pt x="258417" y="10429"/>
                    <a:pt x="258417" y="10464"/>
                  </a:cubicBezTo>
                  <a:lnTo>
                    <a:pt x="258407" y="10429"/>
                  </a:lnTo>
                  <a:cubicBezTo>
                    <a:pt x="258410" y="10401"/>
                    <a:pt x="258410" y="10381"/>
                    <a:pt x="258414" y="10353"/>
                  </a:cubicBezTo>
                  <a:close/>
                  <a:moveTo>
                    <a:pt x="32812" y="10328"/>
                  </a:moveTo>
                  <a:cubicBezTo>
                    <a:pt x="32812" y="10335"/>
                    <a:pt x="32819" y="10342"/>
                    <a:pt x="32819" y="10349"/>
                  </a:cubicBezTo>
                  <a:cubicBezTo>
                    <a:pt x="32819" y="10360"/>
                    <a:pt x="32805" y="10464"/>
                    <a:pt x="32795" y="10524"/>
                  </a:cubicBezTo>
                  <a:cubicBezTo>
                    <a:pt x="32791" y="10506"/>
                    <a:pt x="32784" y="10489"/>
                    <a:pt x="32774" y="10471"/>
                  </a:cubicBezTo>
                  <a:lnTo>
                    <a:pt x="32788" y="10419"/>
                  </a:lnTo>
                  <a:lnTo>
                    <a:pt x="32812" y="10328"/>
                  </a:lnTo>
                  <a:close/>
                  <a:moveTo>
                    <a:pt x="72032" y="10328"/>
                  </a:moveTo>
                  <a:cubicBezTo>
                    <a:pt x="72036" y="10335"/>
                    <a:pt x="72036" y="10342"/>
                    <a:pt x="72036" y="10349"/>
                  </a:cubicBezTo>
                  <a:cubicBezTo>
                    <a:pt x="72029" y="10405"/>
                    <a:pt x="72025" y="10464"/>
                    <a:pt x="72015" y="10524"/>
                  </a:cubicBezTo>
                  <a:lnTo>
                    <a:pt x="71994" y="10471"/>
                  </a:lnTo>
                  <a:lnTo>
                    <a:pt x="72008" y="10419"/>
                  </a:lnTo>
                  <a:lnTo>
                    <a:pt x="72032" y="10328"/>
                  </a:lnTo>
                  <a:close/>
                  <a:moveTo>
                    <a:pt x="111249" y="10328"/>
                  </a:moveTo>
                  <a:cubicBezTo>
                    <a:pt x="111252" y="10332"/>
                    <a:pt x="111252" y="10342"/>
                    <a:pt x="111256" y="10349"/>
                  </a:cubicBezTo>
                  <a:cubicBezTo>
                    <a:pt x="111259" y="10360"/>
                    <a:pt x="111238" y="10464"/>
                    <a:pt x="111235" y="10524"/>
                  </a:cubicBezTo>
                  <a:lnTo>
                    <a:pt x="111207" y="10471"/>
                  </a:lnTo>
                  <a:cubicBezTo>
                    <a:pt x="111217" y="10454"/>
                    <a:pt x="111221" y="10436"/>
                    <a:pt x="111224" y="10419"/>
                  </a:cubicBezTo>
                  <a:cubicBezTo>
                    <a:pt x="111235" y="10388"/>
                    <a:pt x="111238" y="10360"/>
                    <a:pt x="111249" y="10328"/>
                  </a:cubicBezTo>
                  <a:close/>
                  <a:moveTo>
                    <a:pt x="150594" y="10328"/>
                  </a:moveTo>
                  <a:cubicBezTo>
                    <a:pt x="150598" y="10335"/>
                    <a:pt x="150598" y="10342"/>
                    <a:pt x="150598" y="10349"/>
                  </a:cubicBezTo>
                  <a:cubicBezTo>
                    <a:pt x="150594" y="10405"/>
                    <a:pt x="150584" y="10464"/>
                    <a:pt x="150580" y="10524"/>
                  </a:cubicBezTo>
                  <a:lnTo>
                    <a:pt x="150556" y="10471"/>
                  </a:lnTo>
                  <a:lnTo>
                    <a:pt x="150566" y="10419"/>
                  </a:lnTo>
                  <a:cubicBezTo>
                    <a:pt x="150577" y="10384"/>
                    <a:pt x="150584" y="10360"/>
                    <a:pt x="150594" y="10328"/>
                  </a:cubicBezTo>
                  <a:close/>
                  <a:moveTo>
                    <a:pt x="189811" y="10328"/>
                  </a:moveTo>
                  <a:cubicBezTo>
                    <a:pt x="189814" y="10335"/>
                    <a:pt x="189814" y="10342"/>
                    <a:pt x="189818" y="10349"/>
                  </a:cubicBezTo>
                  <a:cubicBezTo>
                    <a:pt x="189811" y="10405"/>
                    <a:pt x="189804" y="10464"/>
                    <a:pt x="189797" y="10524"/>
                  </a:cubicBezTo>
                  <a:lnTo>
                    <a:pt x="189772" y="10471"/>
                  </a:lnTo>
                  <a:lnTo>
                    <a:pt x="189786" y="10419"/>
                  </a:lnTo>
                  <a:lnTo>
                    <a:pt x="189811" y="10328"/>
                  </a:lnTo>
                  <a:close/>
                  <a:moveTo>
                    <a:pt x="229030" y="10328"/>
                  </a:moveTo>
                  <a:cubicBezTo>
                    <a:pt x="229030" y="10335"/>
                    <a:pt x="229034" y="10342"/>
                    <a:pt x="229037" y="10349"/>
                  </a:cubicBezTo>
                  <a:cubicBezTo>
                    <a:pt x="229027" y="10405"/>
                    <a:pt x="229023" y="10464"/>
                    <a:pt x="229013" y="10524"/>
                  </a:cubicBezTo>
                  <a:cubicBezTo>
                    <a:pt x="229006" y="10506"/>
                    <a:pt x="228999" y="10489"/>
                    <a:pt x="228992" y="10471"/>
                  </a:cubicBezTo>
                  <a:lnTo>
                    <a:pt x="229006" y="10419"/>
                  </a:lnTo>
                  <a:lnTo>
                    <a:pt x="229030" y="10328"/>
                  </a:lnTo>
                  <a:close/>
                  <a:moveTo>
                    <a:pt x="268320" y="10328"/>
                  </a:moveTo>
                  <a:cubicBezTo>
                    <a:pt x="268324" y="10335"/>
                    <a:pt x="268324" y="10342"/>
                    <a:pt x="268324" y="10349"/>
                  </a:cubicBezTo>
                  <a:cubicBezTo>
                    <a:pt x="268320" y="10405"/>
                    <a:pt x="268313" y="10464"/>
                    <a:pt x="268303" y="10524"/>
                  </a:cubicBezTo>
                  <a:lnTo>
                    <a:pt x="268282" y="10471"/>
                  </a:lnTo>
                  <a:lnTo>
                    <a:pt x="268296" y="10419"/>
                  </a:lnTo>
                  <a:lnTo>
                    <a:pt x="268320" y="10328"/>
                  </a:lnTo>
                  <a:close/>
                  <a:moveTo>
                    <a:pt x="9470" y="10231"/>
                  </a:moveTo>
                  <a:lnTo>
                    <a:pt x="9470" y="10231"/>
                  </a:lnTo>
                  <a:cubicBezTo>
                    <a:pt x="9467" y="10328"/>
                    <a:pt x="9456" y="10429"/>
                    <a:pt x="9453" y="10534"/>
                  </a:cubicBezTo>
                  <a:cubicBezTo>
                    <a:pt x="9449" y="10558"/>
                    <a:pt x="9449" y="10586"/>
                    <a:pt x="9449" y="10614"/>
                  </a:cubicBezTo>
                  <a:cubicBezTo>
                    <a:pt x="9432" y="10583"/>
                    <a:pt x="9418" y="10551"/>
                    <a:pt x="9404" y="10520"/>
                  </a:cubicBezTo>
                  <a:cubicBezTo>
                    <a:pt x="9428" y="10419"/>
                    <a:pt x="9449" y="10321"/>
                    <a:pt x="9470" y="10231"/>
                  </a:cubicBezTo>
                  <a:close/>
                  <a:moveTo>
                    <a:pt x="48683" y="10231"/>
                  </a:moveTo>
                  <a:cubicBezTo>
                    <a:pt x="48680" y="10328"/>
                    <a:pt x="48676" y="10429"/>
                    <a:pt x="48666" y="10534"/>
                  </a:cubicBezTo>
                  <a:cubicBezTo>
                    <a:pt x="48669" y="10558"/>
                    <a:pt x="48666" y="10586"/>
                    <a:pt x="48662" y="10614"/>
                  </a:cubicBezTo>
                  <a:lnTo>
                    <a:pt x="48620" y="10520"/>
                  </a:lnTo>
                  <a:cubicBezTo>
                    <a:pt x="48641" y="10419"/>
                    <a:pt x="48666" y="10321"/>
                    <a:pt x="48683" y="10231"/>
                  </a:cubicBezTo>
                  <a:close/>
                  <a:moveTo>
                    <a:pt x="127248" y="10231"/>
                  </a:moveTo>
                  <a:lnTo>
                    <a:pt x="127248" y="10231"/>
                  </a:lnTo>
                  <a:cubicBezTo>
                    <a:pt x="127245" y="10328"/>
                    <a:pt x="127238" y="10429"/>
                    <a:pt x="127231" y="10534"/>
                  </a:cubicBezTo>
                  <a:cubicBezTo>
                    <a:pt x="127231" y="10558"/>
                    <a:pt x="127228" y="10590"/>
                    <a:pt x="127228" y="10614"/>
                  </a:cubicBezTo>
                  <a:cubicBezTo>
                    <a:pt x="127210" y="10583"/>
                    <a:pt x="127196" y="10551"/>
                    <a:pt x="127182" y="10520"/>
                  </a:cubicBezTo>
                  <a:lnTo>
                    <a:pt x="127248" y="10231"/>
                  </a:lnTo>
                  <a:close/>
                  <a:moveTo>
                    <a:pt x="166468" y="10231"/>
                  </a:moveTo>
                  <a:lnTo>
                    <a:pt x="166468" y="10231"/>
                  </a:lnTo>
                  <a:cubicBezTo>
                    <a:pt x="166461" y="10328"/>
                    <a:pt x="166454" y="10429"/>
                    <a:pt x="166451" y="10534"/>
                  </a:cubicBezTo>
                  <a:cubicBezTo>
                    <a:pt x="166447" y="10558"/>
                    <a:pt x="166447" y="10590"/>
                    <a:pt x="166444" y="10614"/>
                  </a:cubicBezTo>
                  <a:lnTo>
                    <a:pt x="166399" y="10520"/>
                  </a:lnTo>
                  <a:cubicBezTo>
                    <a:pt x="166420" y="10419"/>
                    <a:pt x="166447" y="10325"/>
                    <a:pt x="166468" y="10231"/>
                  </a:cubicBezTo>
                  <a:close/>
                  <a:moveTo>
                    <a:pt x="205681" y="10231"/>
                  </a:moveTo>
                  <a:cubicBezTo>
                    <a:pt x="205678" y="10328"/>
                    <a:pt x="205674" y="10429"/>
                    <a:pt x="205667" y="10534"/>
                  </a:cubicBezTo>
                  <a:cubicBezTo>
                    <a:pt x="205667" y="10558"/>
                    <a:pt x="205664" y="10586"/>
                    <a:pt x="205660" y="10614"/>
                  </a:cubicBezTo>
                  <a:cubicBezTo>
                    <a:pt x="205646" y="10586"/>
                    <a:pt x="205632" y="10555"/>
                    <a:pt x="205618" y="10520"/>
                  </a:cubicBezTo>
                  <a:cubicBezTo>
                    <a:pt x="205639" y="10419"/>
                    <a:pt x="205664" y="10321"/>
                    <a:pt x="205681" y="10231"/>
                  </a:cubicBezTo>
                  <a:close/>
                  <a:moveTo>
                    <a:pt x="87903" y="10227"/>
                  </a:moveTo>
                  <a:lnTo>
                    <a:pt x="87903" y="10227"/>
                  </a:lnTo>
                  <a:cubicBezTo>
                    <a:pt x="87899" y="10328"/>
                    <a:pt x="87896" y="10429"/>
                    <a:pt x="87886" y="10534"/>
                  </a:cubicBezTo>
                  <a:cubicBezTo>
                    <a:pt x="87886" y="10558"/>
                    <a:pt x="87882" y="10590"/>
                    <a:pt x="87882" y="10614"/>
                  </a:cubicBezTo>
                  <a:cubicBezTo>
                    <a:pt x="87882" y="10618"/>
                    <a:pt x="87881" y="10620"/>
                    <a:pt x="87880" y="10620"/>
                  </a:cubicBezTo>
                  <a:cubicBezTo>
                    <a:pt x="87874" y="10620"/>
                    <a:pt x="87849" y="10550"/>
                    <a:pt x="87840" y="10520"/>
                  </a:cubicBezTo>
                  <a:lnTo>
                    <a:pt x="87903" y="10227"/>
                  </a:lnTo>
                  <a:close/>
                  <a:moveTo>
                    <a:pt x="244978" y="10227"/>
                  </a:moveTo>
                  <a:cubicBezTo>
                    <a:pt x="244967" y="10328"/>
                    <a:pt x="244964" y="10429"/>
                    <a:pt x="244960" y="10534"/>
                  </a:cubicBezTo>
                  <a:cubicBezTo>
                    <a:pt x="244953" y="10562"/>
                    <a:pt x="244953" y="10590"/>
                    <a:pt x="244950" y="10621"/>
                  </a:cubicBezTo>
                  <a:cubicBezTo>
                    <a:pt x="244936" y="10586"/>
                    <a:pt x="244922" y="10551"/>
                    <a:pt x="244908" y="10520"/>
                  </a:cubicBezTo>
                  <a:cubicBezTo>
                    <a:pt x="244933" y="10419"/>
                    <a:pt x="244953" y="10325"/>
                    <a:pt x="244978" y="10227"/>
                  </a:cubicBezTo>
                  <a:close/>
                  <a:moveTo>
                    <a:pt x="21117" y="9739"/>
                  </a:moveTo>
                  <a:cubicBezTo>
                    <a:pt x="21117" y="9788"/>
                    <a:pt x="21120" y="9840"/>
                    <a:pt x="21124" y="9892"/>
                  </a:cubicBezTo>
                  <a:cubicBezTo>
                    <a:pt x="21047" y="10150"/>
                    <a:pt x="20967" y="10412"/>
                    <a:pt x="20897" y="10667"/>
                  </a:cubicBezTo>
                  <a:lnTo>
                    <a:pt x="20894" y="10667"/>
                  </a:lnTo>
                  <a:cubicBezTo>
                    <a:pt x="20967" y="10335"/>
                    <a:pt x="21044" y="10021"/>
                    <a:pt x="21117" y="9739"/>
                  </a:cubicBezTo>
                  <a:close/>
                  <a:moveTo>
                    <a:pt x="60330" y="9739"/>
                  </a:moveTo>
                  <a:lnTo>
                    <a:pt x="60344" y="9892"/>
                  </a:lnTo>
                  <a:cubicBezTo>
                    <a:pt x="60260" y="10154"/>
                    <a:pt x="60187" y="10412"/>
                    <a:pt x="60117" y="10667"/>
                  </a:cubicBezTo>
                  <a:lnTo>
                    <a:pt x="60113" y="10667"/>
                  </a:lnTo>
                  <a:cubicBezTo>
                    <a:pt x="60187" y="10335"/>
                    <a:pt x="60260" y="10021"/>
                    <a:pt x="60330" y="9739"/>
                  </a:cubicBezTo>
                  <a:close/>
                  <a:moveTo>
                    <a:pt x="99550" y="9735"/>
                  </a:moveTo>
                  <a:lnTo>
                    <a:pt x="99564" y="9892"/>
                  </a:lnTo>
                  <a:cubicBezTo>
                    <a:pt x="99480" y="10147"/>
                    <a:pt x="99407" y="10408"/>
                    <a:pt x="99330" y="10667"/>
                  </a:cubicBezTo>
                  <a:cubicBezTo>
                    <a:pt x="99407" y="10335"/>
                    <a:pt x="99480" y="10021"/>
                    <a:pt x="99550" y="9735"/>
                  </a:cubicBezTo>
                  <a:close/>
                  <a:moveTo>
                    <a:pt x="123499" y="9495"/>
                  </a:moveTo>
                  <a:cubicBezTo>
                    <a:pt x="123548" y="9568"/>
                    <a:pt x="123589" y="9648"/>
                    <a:pt x="123638" y="9725"/>
                  </a:cubicBezTo>
                  <a:cubicBezTo>
                    <a:pt x="123687" y="9805"/>
                    <a:pt x="123666" y="9822"/>
                    <a:pt x="123684" y="9868"/>
                  </a:cubicBezTo>
                  <a:cubicBezTo>
                    <a:pt x="123659" y="10091"/>
                    <a:pt x="123638" y="10311"/>
                    <a:pt x="123614" y="10517"/>
                  </a:cubicBezTo>
                  <a:cubicBezTo>
                    <a:pt x="123603" y="10565"/>
                    <a:pt x="123589" y="10614"/>
                    <a:pt x="123579" y="10667"/>
                  </a:cubicBezTo>
                  <a:cubicBezTo>
                    <a:pt x="123548" y="10272"/>
                    <a:pt x="123520" y="9868"/>
                    <a:pt x="123499" y="9495"/>
                  </a:cubicBezTo>
                  <a:close/>
                  <a:moveTo>
                    <a:pt x="138895" y="9739"/>
                  </a:moveTo>
                  <a:cubicBezTo>
                    <a:pt x="138899" y="9788"/>
                    <a:pt x="138899" y="9840"/>
                    <a:pt x="138906" y="9892"/>
                  </a:cubicBezTo>
                  <a:cubicBezTo>
                    <a:pt x="138825" y="10150"/>
                    <a:pt x="138749" y="10412"/>
                    <a:pt x="138679" y="10667"/>
                  </a:cubicBezTo>
                  <a:cubicBezTo>
                    <a:pt x="138752" y="10335"/>
                    <a:pt x="138822" y="10021"/>
                    <a:pt x="138895" y="9739"/>
                  </a:cubicBezTo>
                  <a:close/>
                  <a:moveTo>
                    <a:pt x="178112" y="9739"/>
                  </a:moveTo>
                  <a:lnTo>
                    <a:pt x="178122" y="9892"/>
                  </a:lnTo>
                  <a:cubicBezTo>
                    <a:pt x="178042" y="10150"/>
                    <a:pt x="177965" y="10412"/>
                    <a:pt x="177895" y="10667"/>
                  </a:cubicBezTo>
                  <a:lnTo>
                    <a:pt x="177892" y="10667"/>
                  </a:lnTo>
                  <a:cubicBezTo>
                    <a:pt x="177965" y="10335"/>
                    <a:pt x="178042" y="10021"/>
                    <a:pt x="178112" y="9739"/>
                  </a:cubicBezTo>
                  <a:close/>
                  <a:moveTo>
                    <a:pt x="217328" y="9739"/>
                  </a:moveTo>
                  <a:lnTo>
                    <a:pt x="217342" y="9892"/>
                  </a:lnTo>
                  <a:cubicBezTo>
                    <a:pt x="217258" y="10150"/>
                    <a:pt x="217185" y="10412"/>
                    <a:pt x="217112" y="10667"/>
                  </a:cubicBezTo>
                  <a:cubicBezTo>
                    <a:pt x="217185" y="10335"/>
                    <a:pt x="217258" y="10021"/>
                    <a:pt x="217328" y="9739"/>
                  </a:cubicBezTo>
                  <a:close/>
                  <a:moveTo>
                    <a:pt x="256621" y="9735"/>
                  </a:moveTo>
                  <a:cubicBezTo>
                    <a:pt x="256621" y="9788"/>
                    <a:pt x="256628" y="9840"/>
                    <a:pt x="256632" y="9892"/>
                  </a:cubicBezTo>
                  <a:cubicBezTo>
                    <a:pt x="256548" y="10147"/>
                    <a:pt x="256475" y="10408"/>
                    <a:pt x="256405" y="10667"/>
                  </a:cubicBezTo>
                  <a:cubicBezTo>
                    <a:pt x="256405" y="10667"/>
                    <a:pt x="256401" y="10663"/>
                    <a:pt x="256401" y="10663"/>
                  </a:cubicBezTo>
                  <a:cubicBezTo>
                    <a:pt x="256475" y="10332"/>
                    <a:pt x="256548" y="10018"/>
                    <a:pt x="256621" y="9735"/>
                  </a:cubicBezTo>
                  <a:close/>
                  <a:moveTo>
                    <a:pt x="37710" y="9142"/>
                  </a:moveTo>
                  <a:cubicBezTo>
                    <a:pt x="37724" y="9481"/>
                    <a:pt x="37744" y="9836"/>
                    <a:pt x="37776" y="10185"/>
                  </a:cubicBezTo>
                  <a:cubicBezTo>
                    <a:pt x="37741" y="10035"/>
                    <a:pt x="37685" y="9896"/>
                    <a:pt x="37605" y="9770"/>
                  </a:cubicBezTo>
                  <a:cubicBezTo>
                    <a:pt x="37605" y="9770"/>
                    <a:pt x="37591" y="10161"/>
                    <a:pt x="37563" y="10715"/>
                  </a:cubicBezTo>
                  <a:cubicBezTo>
                    <a:pt x="37511" y="10642"/>
                    <a:pt x="37451" y="10576"/>
                    <a:pt x="37396" y="10506"/>
                  </a:cubicBezTo>
                  <a:cubicBezTo>
                    <a:pt x="37504" y="10014"/>
                    <a:pt x="37608" y="9550"/>
                    <a:pt x="37710" y="9142"/>
                  </a:cubicBezTo>
                  <a:close/>
                  <a:moveTo>
                    <a:pt x="76929" y="9142"/>
                  </a:moveTo>
                  <a:cubicBezTo>
                    <a:pt x="76943" y="9481"/>
                    <a:pt x="76964" y="9836"/>
                    <a:pt x="76996" y="10185"/>
                  </a:cubicBezTo>
                  <a:cubicBezTo>
                    <a:pt x="76961" y="10035"/>
                    <a:pt x="76905" y="9896"/>
                    <a:pt x="76825" y="9770"/>
                  </a:cubicBezTo>
                  <a:cubicBezTo>
                    <a:pt x="76825" y="9770"/>
                    <a:pt x="76811" y="10157"/>
                    <a:pt x="76779" y="10715"/>
                  </a:cubicBezTo>
                  <a:lnTo>
                    <a:pt x="76616" y="10506"/>
                  </a:lnTo>
                  <a:cubicBezTo>
                    <a:pt x="76720" y="10014"/>
                    <a:pt x="76828" y="9557"/>
                    <a:pt x="76929" y="9142"/>
                  </a:cubicBezTo>
                  <a:close/>
                  <a:moveTo>
                    <a:pt x="116149" y="9142"/>
                  </a:moveTo>
                  <a:cubicBezTo>
                    <a:pt x="116163" y="9481"/>
                    <a:pt x="116184" y="9836"/>
                    <a:pt x="116209" y="10185"/>
                  </a:cubicBezTo>
                  <a:cubicBezTo>
                    <a:pt x="116181" y="10035"/>
                    <a:pt x="116121" y="9896"/>
                    <a:pt x="116038" y="9770"/>
                  </a:cubicBezTo>
                  <a:cubicBezTo>
                    <a:pt x="116038" y="9770"/>
                    <a:pt x="116027" y="10157"/>
                    <a:pt x="115999" y="10715"/>
                  </a:cubicBezTo>
                  <a:lnTo>
                    <a:pt x="115835" y="10506"/>
                  </a:lnTo>
                  <a:cubicBezTo>
                    <a:pt x="115940" y="10014"/>
                    <a:pt x="116045" y="9554"/>
                    <a:pt x="116149" y="9142"/>
                  </a:cubicBezTo>
                  <a:close/>
                  <a:moveTo>
                    <a:pt x="155488" y="9142"/>
                  </a:moveTo>
                  <a:cubicBezTo>
                    <a:pt x="155502" y="9481"/>
                    <a:pt x="155526" y="9836"/>
                    <a:pt x="155554" y="10185"/>
                  </a:cubicBezTo>
                  <a:cubicBezTo>
                    <a:pt x="155523" y="10035"/>
                    <a:pt x="155467" y="9896"/>
                    <a:pt x="155387" y="9770"/>
                  </a:cubicBezTo>
                  <a:cubicBezTo>
                    <a:pt x="155387" y="9770"/>
                    <a:pt x="155373" y="10161"/>
                    <a:pt x="155345" y="10715"/>
                  </a:cubicBezTo>
                  <a:lnTo>
                    <a:pt x="155174" y="10506"/>
                  </a:lnTo>
                  <a:cubicBezTo>
                    <a:pt x="155286" y="10014"/>
                    <a:pt x="155390" y="9557"/>
                    <a:pt x="155488" y="9142"/>
                  </a:cubicBezTo>
                  <a:close/>
                  <a:moveTo>
                    <a:pt x="194708" y="9142"/>
                  </a:moveTo>
                  <a:cubicBezTo>
                    <a:pt x="194722" y="9481"/>
                    <a:pt x="194743" y="9836"/>
                    <a:pt x="194774" y="10185"/>
                  </a:cubicBezTo>
                  <a:cubicBezTo>
                    <a:pt x="194739" y="10035"/>
                    <a:pt x="194683" y="9896"/>
                    <a:pt x="194603" y="9770"/>
                  </a:cubicBezTo>
                  <a:cubicBezTo>
                    <a:pt x="194603" y="9770"/>
                    <a:pt x="194593" y="10161"/>
                    <a:pt x="194561" y="10715"/>
                  </a:cubicBezTo>
                  <a:lnTo>
                    <a:pt x="194394" y="10506"/>
                  </a:lnTo>
                  <a:cubicBezTo>
                    <a:pt x="194505" y="10014"/>
                    <a:pt x="194607" y="9557"/>
                    <a:pt x="194708" y="9142"/>
                  </a:cubicBezTo>
                  <a:close/>
                  <a:moveTo>
                    <a:pt x="233928" y="9142"/>
                  </a:moveTo>
                  <a:cubicBezTo>
                    <a:pt x="233942" y="9481"/>
                    <a:pt x="233963" y="9836"/>
                    <a:pt x="233990" y="10185"/>
                  </a:cubicBezTo>
                  <a:cubicBezTo>
                    <a:pt x="233959" y="10035"/>
                    <a:pt x="233900" y="9896"/>
                    <a:pt x="233820" y="9770"/>
                  </a:cubicBezTo>
                  <a:cubicBezTo>
                    <a:pt x="233820" y="9770"/>
                    <a:pt x="233806" y="10157"/>
                    <a:pt x="233781" y="10715"/>
                  </a:cubicBezTo>
                  <a:lnTo>
                    <a:pt x="233614" y="10506"/>
                  </a:lnTo>
                  <a:cubicBezTo>
                    <a:pt x="233718" y="10014"/>
                    <a:pt x="233823" y="9550"/>
                    <a:pt x="233928" y="9142"/>
                  </a:cubicBezTo>
                  <a:close/>
                  <a:moveTo>
                    <a:pt x="273217" y="9142"/>
                  </a:moveTo>
                  <a:cubicBezTo>
                    <a:pt x="273231" y="9481"/>
                    <a:pt x="273252" y="9829"/>
                    <a:pt x="273280" y="10185"/>
                  </a:cubicBezTo>
                  <a:cubicBezTo>
                    <a:pt x="273249" y="10035"/>
                    <a:pt x="273193" y="9896"/>
                    <a:pt x="273113" y="9770"/>
                  </a:cubicBezTo>
                  <a:cubicBezTo>
                    <a:pt x="273113" y="9770"/>
                    <a:pt x="273099" y="10161"/>
                    <a:pt x="273067" y="10715"/>
                  </a:cubicBezTo>
                  <a:lnTo>
                    <a:pt x="272903" y="10506"/>
                  </a:lnTo>
                  <a:cubicBezTo>
                    <a:pt x="273012" y="10014"/>
                    <a:pt x="273116" y="9554"/>
                    <a:pt x="273217" y="9142"/>
                  </a:cubicBezTo>
                  <a:close/>
                  <a:moveTo>
                    <a:pt x="41027" y="9495"/>
                  </a:moveTo>
                  <a:lnTo>
                    <a:pt x="41121" y="9931"/>
                  </a:lnTo>
                  <a:cubicBezTo>
                    <a:pt x="40957" y="10081"/>
                    <a:pt x="40828" y="10401"/>
                    <a:pt x="40727" y="10789"/>
                  </a:cubicBezTo>
                  <a:cubicBezTo>
                    <a:pt x="40723" y="10768"/>
                    <a:pt x="40720" y="10747"/>
                    <a:pt x="40720" y="10726"/>
                  </a:cubicBezTo>
                  <a:cubicBezTo>
                    <a:pt x="40793" y="10388"/>
                    <a:pt x="40870" y="10081"/>
                    <a:pt x="40947" y="9805"/>
                  </a:cubicBezTo>
                  <a:cubicBezTo>
                    <a:pt x="40971" y="9697"/>
                    <a:pt x="40999" y="9596"/>
                    <a:pt x="41027" y="9495"/>
                  </a:cubicBezTo>
                  <a:close/>
                  <a:moveTo>
                    <a:pt x="119463" y="9495"/>
                  </a:moveTo>
                  <a:cubicBezTo>
                    <a:pt x="119494" y="9638"/>
                    <a:pt x="119522" y="9784"/>
                    <a:pt x="119557" y="9931"/>
                  </a:cubicBezTo>
                  <a:cubicBezTo>
                    <a:pt x="119397" y="10081"/>
                    <a:pt x="119264" y="10401"/>
                    <a:pt x="119160" y="10789"/>
                  </a:cubicBezTo>
                  <a:cubicBezTo>
                    <a:pt x="119156" y="10768"/>
                    <a:pt x="119156" y="10747"/>
                    <a:pt x="119153" y="10719"/>
                  </a:cubicBezTo>
                  <a:cubicBezTo>
                    <a:pt x="119229" y="10388"/>
                    <a:pt x="119306" y="10074"/>
                    <a:pt x="119379" y="9805"/>
                  </a:cubicBezTo>
                  <a:cubicBezTo>
                    <a:pt x="119411" y="9697"/>
                    <a:pt x="119435" y="9596"/>
                    <a:pt x="119463" y="9495"/>
                  </a:cubicBezTo>
                  <a:close/>
                  <a:moveTo>
                    <a:pt x="198025" y="9495"/>
                  </a:moveTo>
                  <a:lnTo>
                    <a:pt x="198119" y="9931"/>
                  </a:lnTo>
                  <a:cubicBezTo>
                    <a:pt x="197959" y="10081"/>
                    <a:pt x="197826" y="10401"/>
                    <a:pt x="197721" y="10789"/>
                  </a:cubicBezTo>
                  <a:cubicBezTo>
                    <a:pt x="197721" y="10768"/>
                    <a:pt x="197718" y="10743"/>
                    <a:pt x="197711" y="10719"/>
                  </a:cubicBezTo>
                  <a:cubicBezTo>
                    <a:pt x="197791" y="10388"/>
                    <a:pt x="197871" y="10074"/>
                    <a:pt x="197938" y="9805"/>
                  </a:cubicBezTo>
                  <a:cubicBezTo>
                    <a:pt x="197969" y="9697"/>
                    <a:pt x="197997" y="9596"/>
                    <a:pt x="198025" y="9495"/>
                  </a:cubicBezTo>
                  <a:close/>
                  <a:moveTo>
                    <a:pt x="237241" y="9495"/>
                  </a:moveTo>
                  <a:cubicBezTo>
                    <a:pt x="237273" y="9638"/>
                    <a:pt x="237308" y="9784"/>
                    <a:pt x="237339" y="9931"/>
                  </a:cubicBezTo>
                  <a:cubicBezTo>
                    <a:pt x="237175" y="10081"/>
                    <a:pt x="237046" y="10401"/>
                    <a:pt x="236941" y="10789"/>
                  </a:cubicBezTo>
                  <a:cubicBezTo>
                    <a:pt x="236934" y="10768"/>
                    <a:pt x="236934" y="10747"/>
                    <a:pt x="236931" y="10726"/>
                  </a:cubicBezTo>
                  <a:cubicBezTo>
                    <a:pt x="237011" y="10388"/>
                    <a:pt x="237084" y="10081"/>
                    <a:pt x="237158" y="9805"/>
                  </a:cubicBezTo>
                  <a:cubicBezTo>
                    <a:pt x="237189" y="9697"/>
                    <a:pt x="237217" y="9596"/>
                    <a:pt x="237241" y="9495"/>
                  </a:cubicBezTo>
                  <a:close/>
                  <a:moveTo>
                    <a:pt x="80247" y="9495"/>
                  </a:moveTo>
                  <a:lnTo>
                    <a:pt x="80337" y="9931"/>
                  </a:lnTo>
                  <a:cubicBezTo>
                    <a:pt x="80177" y="10081"/>
                    <a:pt x="80048" y="10401"/>
                    <a:pt x="79943" y="10796"/>
                  </a:cubicBezTo>
                  <a:cubicBezTo>
                    <a:pt x="79943" y="10771"/>
                    <a:pt x="79940" y="10747"/>
                    <a:pt x="79933" y="10726"/>
                  </a:cubicBezTo>
                  <a:cubicBezTo>
                    <a:pt x="80013" y="10388"/>
                    <a:pt x="80086" y="10081"/>
                    <a:pt x="80159" y="9805"/>
                  </a:cubicBezTo>
                  <a:cubicBezTo>
                    <a:pt x="80191" y="9697"/>
                    <a:pt x="80215" y="9596"/>
                    <a:pt x="80247" y="9495"/>
                  </a:cubicBezTo>
                  <a:close/>
                  <a:moveTo>
                    <a:pt x="158809" y="9495"/>
                  </a:moveTo>
                  <a:lnTo>
                    <a:pt x="158899" y="9931"/>
                  </a:lnTo>
                  <a:cubicBezTo>
                    <a:pt x="158739" y="10081"/>
                    <a:pt x="158606" y="10401"/>
                    <a:pt x="158509" y="10796"/>
                  </a:cubicBezTo>
                  <a:cubicBezTo>
                    <a:pt x="158502" y="10771"/>
                    <a:pt x="158498" y="10743"/>
                    <a:pt x="158498" y="10719"/>
                  </a:cubicBezTo>
                  <a:cubicBezTo>
                    <a:pt x="158571" y="10388"/>
                    <a:pt x="158652" y="10074"/>
                    <a:pt x="158725" y="9805"/>
                  </a:cubicBezTo>
                  <a:cubicBezTo>
                    <a:pt x="158753" y="9697"/>
                    <a:pt x="158781" y="9596"/>
                    <a:pt x="158809" y="9495"/>
                  </a:cubicBezTo>
                  <a:close/>
                  <a:moveTo>
                    <a:pt x="276535" y="9495"/>
                  </a:moveTo>
                  <a:lnTo>
                    <a:pt x="276625" y="9931"/>
                  </a:lnTo>
                  <a:cubicBezTo>
                    <a:pt x="276465" y="10081"/>
                    <a:pt x="276336" y="10401"/>
                    <a:pt x="276231" y="10796"/>
                  </a:cubicBezTo>
                  <a:cubicBezTo>
                    <a:pt x="276228" y="10768"/>
                    <a:pt x="276224" y="10743"/>
                    <a:pt x="276221" y="10719"/>
                  </a:cubicBezTo>
                  <a:cubicBezTo>
                    <a:pt x="276301" y="10388"/>
                    <a:pt x="276378" y="10074"/>
                    <a:pt x="276447" y="9805"/>
                  </a:cubicBezTo>
                  <a:cubicBezTo>
                    <a:pt x="276479" y="9697"/>
                    <a:pt x="276503" y="9596"/>
                    <a:pt x="276535" y="9495"/>
                  </a:cubicBezTo>
                  <a:close/>
                  <a:moveTo>
                    <a:pt x="241221" y="9495"/>
                  </a:moveTo>
                  <a:lnTo>
                    <a:pt x="241368" y="9725"/>
                  </a:lnTo>
                  <a:cubicBezTo>
                    <a:pt x="241392" y="9819"/>
                    <a:pt x="241420" y="9913"/>
                    <a:pt x="241448" y="10014"/>
                  </a:cubicBezTo>
                  <a:cubicBezTo>
                    <a:pt x="241431" y="10185"/>
                    <a:pt x="241413" y="10353"/>
                    <a:pt x="241396" y="10517"/>
                  </a:cubicBezTo>
                  <a:cubicBezTo>
                    <a:pt x="241378" y="10677"/>
                    <a:pt x="241343" y="10729"/>
                    <a:pt x="241319" y="10834"/>
                  </a:cubicBezTo>
                  <a:cubicBezTo>
                    <a:pt x="241281" y="10381"/>
                    <a:pt x="241249" y="9924"/>
                    <a:pt x="241221" y="9495"/>
                  </a:cubicBezTo>
                  <a:close/>
                  <a:moveTo>
                    <a:pt x="100408" y="9603"/>
                  </a:moveTo>
                  <a:cubicBezTo>
                    <a:pt x="100498" y="9882"/>
                    <a:pt x="100593" y="10175"/>
                    <a:pt x="100680" y="10478"/>
                  </a:cubicBezTo>
                  <a:cubicBezTo>
                    <a:pt x="100652" y="10625"/>
                    <a:pt x="100634" y="10771"/>
                    <a:pt x="100613" y="10914"/>
                  </a:cubicBezTo>
                  <a:cubicBezTo>
                    <a:pt x="100530" y="10764"/>
                    <a:pt x="100446" y="10632"/>
                    <a:pt x="100369" y="10517"/>
                  </a:cubicBezTo>
                  <a:cubicBezTo>
                    <a:pt x="100348" y="10332"/>
                    <a:pt x="100324" y="10140"/>
                    <a:pt x="100296" y="9941"/>
                  </a:cubicBezTo>
                  <a:cubicBezTo>
                    <a:pt x="100317" y="9871"/>
                    <a:pt x="100338" y="9802"/>
                    <a:pt x="100355" y="9732"/>
                  </a:cubicBezTo>
                  <a:lnTo>
                    <a:pt x="100408" y="9603"/>
                  </a:lnTo>
                  <a:close/>
                  <a:moveTo>
                    <a:pt x="257479" y="9603"/>
                  </a:moveTo>
                  <a:cubicBezTo>
                    <a:pt x="257566" y="9882"/>
                    <a:pt x="257661" y="10175"/>
                    <a:pt x="257748" y="10478"/>
                  </a:cubicBezTo>
                  <a:cubicBezTo>
                    <a:pt x="257727" y="10625"/>
                    <a:pt x="257702" y="10771"/>
                    <a:pt x="257685" y="10914"/>
                  </a:cubicBezTo>
                  <a:cubicBezTo>
                    <a:pt x="257598" y="10764"/>
                    <a:pt x="257518" y="10632"/>
                    <a:pt x="257441" y="10517"/>
                  </a:cubicBezTo>
                  <a:cubicBezTo>
                    <a:pt x="257420" y="10332"/>
                    <a:pt x="257392" y="10140"/>
                    <a:pt x="257368" y="9941"/>
                  </a:cubicBezTo>
                  <a:cubicBezTo>
                    <a:pt x="257385" y="9871"/>
                    <a:pt x="257406" y="9802"/>
                    <a:pt x="257427" y="9732"/>
                  </a:cubicBezTo>
                  <a:lnTo>
                    <a:pt x="257479" y="9603"/>
                  </a:lnTo>
                  <a:close/>
                  <a:moveTo>
                    <a:pt x="21975" y="9603"/>
                  </a:moveTo>
                  <a:cubicBezTo>
                    <a:pt x="22062" y="9882"/>
                    <a:pt x="22153" y="10175"/>
                    <a:pt x="22240" y="10482"/>
                  </a:cubicBezTo>
                  <a:cubicBezTo>
                    <a:pt x="22219" y="10625"/>
                    <a:pt x="22198" y="10771"/>
                    <a:pt x="22181" y="10918"/>
                  </a:cubicBezTo>
                  <a:cubicBezTo>
                    <a:pt x="22093" y="10764"/>
                    <a:pt x="22010" y="10632"/>
                    <a:pt x="21936" y="10517"/>
                  </a:cubicBezTo>
                  <a:cubicBezTo>
                    <a:pt x="21916" y="10332"/>
                    <a:pt x="21888" y="10140"/>
                    <a:pt x="21863" y="9941"/>
                  </a:cubicBezTo>
                  <a:cubicBezTo>
                    <a:pt x="21884" y="9871"/>
                    <a:pt x="21902" y="9802"/>
                    <a:pt x="21923" y="9732"/>
                  </a:cubicBezTo>
                  <a:lnTo>
                    <a:pt x="21975" y="9603"/>
                  </a:lnTo>
                  <a:close/>
                  <a:moveTo>
                    <a:pt x="61188" y="9603"/>
                  </a:moveTo>
                  <a:cubicBezTo>
                    <a:pt x="61282" y="9882"/>
                    <a:pt x="61373" y="10175"/>
                    <a:pt x="61460" y="10482"/>
                  </a:cubicBezTo>
                  <a:lnTo>
                    <a:pt x="61394" y="10918"/>
                  </a:lnTo>
                  <a:cubicBezTo>
                    <a:pt x="61310" y="10764"/>
                    <a:pt x="61230" y="10632"/>
                    <a:pt x="61149" y="10517"/>
                  </a:cubicBezTo>
                  <a:cubicBezTo>
                    <a:pt x="61132" y="10332"/>
                    <a:pt x="61108" y="10140"/>
                    <a:pt x="61080" y="9941"/>
                  </a:cubicBezTo>
                  <a:cubicBezTo>
                    <a:pt x="61097" y="9871"/>
                    <a:pt x="61118" y="9802"/>
                    <a:pt x="61142" y="9732"/>
                  </a:cubicBezTo>
                  <a:cubicBezTo>
                    <a:pt x="61163" y="9662"/>
                    <a:pt x="61177" y="9645"/>
                    <a:pt x="61188" y="9603"/>
                  </a:cubicBezTo>
                  <a:close/>
                  <a:moveTo>
                    <a:pt x="139753" y="9603"/>
                  </a:moveTo>
                  <a:cubicBezTo>
                    <a:pt x="139847" y="9882"/>
                    <a:pt x="139935" y="10175"/>
                    <a:pt x="140025" y="10482"/>
                  </a:cubicBezTo>
                  <a:cubicBezTo>
                    <a:pt x="139997" y="10628"/>
                    <a:pt x="139976" y="10771"/>
                    <a:pt x="139959" y="10918"/>
                  </a:cubicBezTo>
                  <a:cubicBezTo>
                    <a:pt x="139872" y="10764"/>
                    <a:pt x="139788" y="10632"/>
                    <a:pt x="139715" y="10517"/>
                  </a:cubicBezTo>
                  <a:cubicBezTo>
                    <a:pt x="139694" y="10332"/>
                    <a:pt x="139666" y="10140"/>
                    <a:pt x="139642" y="9941"/>
                  </a:cubicBezTo>
                  <a:cubicBezTo>
                    <a:pt x="139662" y="9871"/>
                    <a:pt x="139680" y="9802"/>
                    <a:pt x="139701" y="9732"/>
                  </a:cubicBezTo>
                  <a:lnTo>
                    <a:pt x="139753" y="9603"/>
                  </a:lnTo>
                  <a:close/>
                  <a:moveTo>
                    <a:pt x="178973" y="9603"/>
                  </a:moveTo>
                  <a:cubicBezTo>
                    <a:pt x="179060" y="9882"/>
                    <a:pt x="179151" y="10175"/>
                    <a:pt x="179238" y="10482"/>
                  </a:cubicBezTo>
                  <a:cubicBezTo>
                    <a:pt x="179217" y="10625"/>
                    <a:pt x="179196" y="10771"/>
                    <a:pt x="179179" y="10918"/>
                  </a:cubicBezTo>
                  <a:cubicBezTo>
                    <a:pt x="179092" y="10764"/>
                    <a:pt x="179008" y="10632"/>
                    <a:pt x="178935" y="10517"/>
                  </a:cubicBezTo>
                  <a:cubicBezTo>
                    <a:pt x="178910" y="10332"/>
                    <a:pt x="178886" y="10140"/>
                    <a:pt x="178861" y="9941"/>
                  </a:cubicBezTo>
                  <a:cubicBezTo>
                    <a:pt x="178875" y="9871"/>
                    <a:pt x="178900" y="9802"/>
                    <a:pt x="178921" y="9732"/>
                  </a:cubicBezTo>
                  <a:lnTo>
                    <a:pt x="178973" y="9603"/>
                  </a:lnTo>
                  <a:close/>
                  <a:moveTo>
                    <a:pt x="218190" y="9603"/>
                  </a:moveTo>
                  <a:cubicBezTo>
                    <a:pt x="218280" y="9882"/>
                    <a:pt x="218371" y="10175"/>
                    <a:pt x="218458" y="10482"/>
                  </a:cubicBezTo>
                  <a:lnTo>
                    <a:pt x="218392" y="10918"/>
                  </a:lnTo>
                  <a:cubicBezTo>
                    <a:pt x="218312" y="10764"/>
                    <a:pt x="218228" y="10632"/>
                    <a:pt x="218148" y="10517"/>
                  </a:cubicBezTo>
                  <a:cubicBezTo>
                    <a:pt x="218130" y="10332"/>
                    <a:pt x="218106" y="10140"/>
                    <a:pt x="218078" y="9941"/>
                  </a:cubicBezTo>
                  <a:cubicBezTo>
                    <a:pt x="218095" y="9871"/>
                    <a:pt x="218116" y="9802"/>
                    <a:pt x="218137" y="9732"/>
                  </a:cubicBezTo>
                  <a:lnTo>
                    <a:pt x="218190" y="9603"/>
                  </a:lnTo>
                  <a:close/>
                  <a:moveTo>
                    <a:pt x="7764" y="10785"/>
                  </a:moveTo>
                  <a:lnTo>
                    <a:pt x="7764" y="10785"/>
                  </a:lnTo>
                  <a:cubicBezTo>
                    <a:pt x="7778" y="10820"/>
                    <a:pt x="7789" y="10858"/>
                    <a:pt x="7799" y="10900"/>
                  </a:cubicBezTo>
                  <a:cubicBezTo>
                    <a:pt x="7813" y="10939"/>
                    <a:pt x="7789" y="10956"/>
                    <a:pt x="7778" y="10977"/>
                  </a:cubicBezTo>
                  <a:cubicBezTo>
                    <a:pt x="7778" y="10977"/>
                    <a:pt x="7775" y="10907"/>
                    <a:pt x="7764" y="10785"/>
                  </a:cubicBezTo>
                  <a:close/>
                  <a:moveTo>
                    <a:pt x="46984" y="10785"/>
                  </a:moveTo>
                  <a:cubicBezTo>
                    <a:pt x="46991" y="10820"/>
                    <a:pt x="47005" y="10858"/>
                    <a:pt x="47019" y="10900"/>
                  </a:cubicBezTo>
                  <a:cubicBezTo>
                    <a:pt x="47009" y="10925"/>
                    <a:pt x="47002" y="10949"/>
                    <a:pt x="46998" y="10977"/>
                  </a:cubicBezTo>
                  <a:cubicBezTo>
                    <a:pt x="46998" y="10977"/>
                    <a:pt x="46991" y="10907"/>
                    <a:pt x="46984" y="10785"/>
                  </a:cubicBezTo>
                  <a:close/>
                  <a:moveTo>
                    <a:pt x="86204" y="10785"/>
                  </a:moveTo>
                  <a:cubicBezTo>
                    <a:pt x="86211" y="10820"/>
                    <a:pt x="86225" y="10858"/>
                    <a:pt x="86236" y="10900"/>
                  </a:cubicBezTo>
                  <a:cubicBezTo>
                    <a:pt x="86229" y="10925"/>
                    <a:pt x="86222" y="10953"/>
                    <a:pt x="86211" y="10977"/>
                  </a:cubicBezTo>
                  <a:cubicBezTo>
                    <a:pt x="86211" y="10977"/>
                    <a:pt x="86208" y="10907"/>
                    <a:pt x="86204" y="10785"/>
                  </a:cubicBezTo>
                  <a:close/>
                  <a:moveTo>
                    <a:pt x="164763" y="10785"/>
                  </a:moveTo>
                  <a:cubicBezTo>
                    <a:pt x="164777" y="10820"/>
                    <a:pt x="164787" y="10858"/>
                    <a:pt x="164798" y="10900"/>
                  </a:cubicBezTo>
                  <a:cubicBezTo>
                    <a:pt x="164812" y="10939"/>
                    <a:pt x="164787" y="10956"/>
                    <a:pt x="164777" y="10977"/>
                  </a:cubicBezTo>
                  <a:cubicBezTo>
                    <a:pt x="164777" y="10977"/>
                    <a:pt x="164773" y="10907"/>
                    <a:pt x="164763" y="10785"/>
                  </a:cubicBezTo>
                  <a:close/>
                  <a:moveTo>
                    <a:pt x="203983" y="10785"/>
                  </a:moveTo>
                  <a:lnTo>
                    <a:pt x="203983" y="10785"/>
                  </a:lnTo>
                  <a:cubicBezTo>
                    <a:pt x="203993" y="10820"/>
                    <a:pt x="204004" y="10858"/>
                    <a:pt x="204017" y="10900"/>
                  </a:cubicBezTo>
                  <a:lnTo>
                    <a:pt x="203993" y="10977"/>
                  </a:lnTo>
                  <a:cubicBezTo>
                    <a:pt x="203993" y="10977"/>
                    <a:pt x="203993" y="10907"/>
                    <a:pt x="203983" y="10785"/>
                  </a:cubicBezTo>
                  <a:close/>
                  <a:moveTo>
                    <a:pt x="44937" y="9495"/>
                  </a:moveTo>
                  <a:lnTo>
                    <a:pt x="45080" y="9725"/>
                  </a:lnTo>
                  <a:lnTo>
                    <a:pt x="45216" y="10206"/>
                  </a:lnTo>
                  <a:cubicBezTo>
                    <a:pt x="45202" y="10311"/>
                    <a:pt x="45191" y="10415"/>
                    <a:pt x="45181" y="10517"/>
                  </a:cubicBezTo>
                  <a:lnTo>
                    <a:pt x="45048" y="11057"/>
                  </a:lnTo>
                  <a:cubicBezTo>
                    <a:pt x="45007" y="10538"/>
                    <a:pt x="44965" y="9993"/>
                    <a:pt x="44937" y="9495"/>
                  </a:cubicBezTo>
                  <a:close/>
                  <a:moveTo>
                    <a:pt x="84153" y="9495"/>
                  </a:moveTo>
                  <a:lnTo>
                    <a:pt x="84153" y="9495"/>
                  </a:lnTo>
                  <a:cubicBezTo>
                    <a:pt x="84202" y="9568"/>
                    <a:pt x="84251" y="9648"/>
                    <a:pt x="84293" y="9725"/>
                  </a:cubicBezTo>
                  <a:cubicBezTo>
                    <a:pt x="84338" y="9878"/>
                    <a:pt x="84387" y="10035"/>
                    <a:pt x="84429" y="10206"/>
                  </a:cubicBezTo>
                  <a:cubicBezTo>
                    <a:pt x="84474" y="10377"/>
                    <a:pt x="84408" y="10415"/>
                    <a:pt x="84397" y="10517"/>
                  </a:cubicBezTo>
                  <a:cubicBezTo>
                    <a:pt x="84352" y="10698"/>
                    <a:pt x="84307" y="10876"/>
                    <a:pt x="84268" y="11057"/>
                  </a:cubicBezTo>
                  <a:cubicBezTo>
                    <a:pt x="84220" y="10538"/>
                    <a:pt x="84185" y="9993"/>
                    <a:pt x="84153" y="9495"/>
                  </a:cubicBezTo>
                  <a:close/>
                  <a:moveTo>
                    <a:pt x="162715" y="9495"/>
                  </a:moveTo>
                  <a:lnTo>
                    <a:pt x="162858" y="9725"/>
                  </a:lnTo>
                  <a:lnTo>
                    <a:pt x="162994" y="10206"/>
                  </a:lnTo>
                  <a:cubicBezTo>
                    <a:pt x="162980" y="10311"/>
                    <a:pt x="162973" y="10415"/>
                    <a:pt x="162959" y="10517"/>
                  </a:cubicBezTo>
                  <a:cubicBezTo>
                    <a:pt x="162914" y="10698"/>
                    <a:pt x="162872" y="10883"/>
                    <a:pt x="162827" y="11057"/>
                  </a:cubicBezTo>
                  <a:cubicBezTo>
                    <a:pt x="162785" y="10538"/>
                    <a:pt x="162747" y="9997"/>
                    <a:pt x="162715" y="9495"/>
                  </a:cubicBezTo>
                  <a:close/>
                  <a:moveTo>
                    <a:pt x="201932" y="9495"/>
                  </a:moveTo>
                  <a:lnTo>
                    <a:pt x="201932" y="9495"/>
                  </a:lnTo>
                  <a:cubicBezTo>
                    <a:pt x="201980" y="9568"/>
                    <a:pt x="202029" y="9648"/>
                    <a:pt x="202071" y="9725"/>
                  </a:cubicBezTo>
                  <a:cubicBezTo>
                    <a:pt x="202116" y="9875"/>
                    <a:pt x="202165" y="10035"/>
                    <a:pt x="202207" y="10206"/>
                  </a:cubicBezTo>
                  <a:cubicBezTo>
                    <a:pt x="202252" y="10377"/>
                    <a:pt x="202186" y="10415"/>
                    <a:pt x="202179" y="10517"/>
                  </a:cubicBezTo>
                  <a:cubicBezTo>
                    <a:pt x="202130" y="10698"/>
                    <a:pt x="202085" y="10883"/>
                    <a:pt x="202047" y="11057"/>
                  </a:cubicBezTo>
                  <a:cubicBezTo>
                    <a:pt x="201998" y="10538"/>
                    <a:pt x="201963" y="9993"/>
                    <a:pt x="201932" y="9495"/>
                  </a:cubicBezTo>
                  <a:close/>
                  <a:moveTo>
                    <a:pt x="5717" y="9495"/>
                  </a:moveTo>
                  <a:lnTo>
                    <a:pt x="5860" y="9725"/>
                  </a:lnTo>
                  <a:cubicBezTo>
                    <a:pt x="5905" y="9875"/>
                    <a:pt x="5947" y="10035"/>
                    <a:pt x="5996" y="10206"/>
                  </a:cubicBezTo>
                  <a:cubicBezTo>
                    <a:pt x="5951" y="10611"/>
                    <a:pt x="5909" y="10987"/>
                    <a:pt x="5856" y="11312"/>
                  </a:cubicBezTo>
                  <a:cubicBezTo>
                    <a:pt x="5801" y="10715"/>
                    <a:pt x="5752" y="10074"/>
                    <a:pt x="5717" y="9495"/>
                  </a:cubicBezTo>
                  <a:close/>
                  <a:moveTo>
                    <a:pt x="17367" y="9666"/>
                  </a:moveTo>
                  <a:cubicBezTo>
                    <a:pt x="17423" y="9805"/>
                    <a:pt x="17479" y="9945"/>
                    <a:pt x="17531" y="10088"/>
                  </a:cubicBezTo>
                  <a:cubicBezTo>
                    <a:pt x="17489" y="10538"/>
                    <a:pt x="17437" y="10956"/>
                    <a:pt x="17381" y="11312"/>
                  </a:cubicBezTo>
                  <a:cubicBezTo>
                    <a:pt x="17336" y="10855"/>
                    <a:pt x="17301" y="10367"/>
                    <a:pt x="17269" y="9906"/>
                  </a:cubicBezTo>
                  <a:cubicBezTo>
                    <a:pt x="17301" y="9822"/>
                    <a:pt x="17332" y="9742"/>
                    <a:pt x="17367" y="9666"/>
                  </a:cubicBezTo>
                  <a:close/>
                  <a:moveTo>
                    <a:pt x="56580" y="9666"/>
                  </a:moveTo>
                  <a:cubicBezTo>
                    <a:pt x="56643" y="9805"/>
                    <a:pt x="56695" y="9945"/>
                    <a:pt x="56751" y="10088"/>
                  </a:cubicBezTo>
                  <a:cubicBezTo>
                    <a:pt x="56706" y="10538"/>
                    <a:pt x="56653" y="10956"/>
                    <a:pt x="56597" y="11312"/>
                  </a:cubicBezTo>
                  <a:cubicBezTo>
                    <a:pt x="56556" y="10855"/>
                    <a:pt x="56514" y="10367"/>
                    <a:pt x="56486" y="9903"/>
                  </a:cubicBezTo>
                  <a:lnTo>
                    <a:pt x="56580" y="9666"/>
                  </a:lnTo>
                  <a:close/>
                  <a:moveTo>
                    <a:pt x="95800" y="9666"/>
                  </a:moveTo>
                  <a:lnTo>
                    <a:pt x="95971" y="10088"/>
                  </a:lnTo>
                  <a:cubicBezTo>
                    <a:pt x="95922" y="10538"/>
                    <a:pt x="95873" y="10956"/>
                    <a:pt x="95817" y="11312"/>
                  </a:cubicBezTo>
                  <a:cubicBezTo>
                    <a:pt x="95776" y="10855"/>
                    <a:pt x="95734" y="10367"/>
                    <a:pt x="95706" y="9903"/>
                  </a:cubicBezTo>
                  <a:cubicBezTo>
                    <a:pt x="95734" y="9822"/>
                    <a:pt x="95769" y="9742"/>
                    <a:pt x="95800" y="9666"/>
                  </a:cubicBezTo>
                  <a:close/>
                  <a:moveTo>
                    <a:pt x="135145" y="9666"/>
                  </a:moveTo>
                  <a:cubicBezTo>
                    <a:pt x="135201" y="9805"/>
                    <a:pt x="135261" y="9945"/>
                    <a:pt x="135313" y="10088"/>
                  </a:cubicBezTo>
                  <a:cubicBezTo>
                    <a:pt x="135268" y="10538"/>
                    <a:pt x="135215" y="10956"/>
                    <a:pt x="135159" y="11312"/>
                  </a:cubicBezTo>
                  <a:cubicBezTo>
                    <a:pt x="135114" y="10855"/>
                    <a:pt x="135079" y="10367"/>
                    <a:pt x="135051" y="9903"/>
                  </a:cubicBezTo>
                  <a:cubicBezTo>
                    <a:pt x="135079" y="9822"/>
                    <a:pt x="135111" y="9742"/>
                    <a:pt x="135145" y="9666"/>
                  </a:cubicBezTo>
                  <a:close/>
                  <a:moveTo>
                    <a:pt x="174358" y="9666"/>
                  </a:moveTo>
                  <a:cubicBezTo>
                    <a:pt x="174421" y="9805"/>
                    <a:pt x="174473" y="9945"/>
                    <a:pt x="174529" y="10088"/>
                  </a:cubicBezTo>
                  <a:cubicBezTo>
                    <a:pt x="174487" y="10538"/>
                    <a:pt x="174435" y="10956"/>
                    <a:pt x="174376" y="11312"/>
                  </a:cubicBezTo>
                  <a:cubicBezTo>
                    <a:pt x="174334" y="10855"/>
                    <a:pt x="174299" y="10367"/>
                    <a:pt x="174268" y="9903"/>
                  </a:cubicBezTo>
                  <a:lnTo>
                    <a:pt x="174358" y="9666"/>
                  </a:lnTo>
                  <a:close/>
                  <a:moveTo>
                    <a:pt x="213578" y="9666"/>
                  </a:moveTo>
                  <a:lnTo>
                    <a:pt x="213749" y="10088"/>
                  </a:lnTo>
                  <a:cubicBezTo>
                    <a:pt x="213700" y="10538"/>
                    <a:pt x="213655" y="10956"/>
                    <a:pt x="213596" y="11312"/>
                  </a:cubicBezTo>
                  <a:cubicBezTo>
                    <a:pt x="213554" y="10855"/>
                    <a:pt x="213515" y="10367"/>
                    <a:pt x="213484" y="9903"/>
                  </a:cubicBezTo>
                  <a:cubicBezTo>
                    <a:pt x="213519" y="9822"/>
                    <a:pt x="213547" y="9742"/>
                    <a:pt x="213578" y="9666"/>
                  </a:cubicBezTo>
                  <a:close/>
                  <a:moveTo>
                    <a:pt x="252871" y="9666"/>
                  </a:moveTo>
                  <a:cubicBezTo>
                    <a:pt x="252931" y="9805"/>
                    <a:pt x="252983" y="9945"/>
                    <a:pt x="253039" y="10088"/>
                  </a:cubicBezTo>
                  <a:cubicBezTo>
                    <a:pt x="252994" y="10538"/>
                    <a:pt x="252941" y="10956"/>
                    <a:pt x="252885" y="11312"/>
                  </a:cubicBezTo>
                  <a:cubicBezTo>
                    <a:pt x="252844" y="10855"/>
                    <a:pt x="252809" y="10367"/>
                    <a:pt x="252777" y="9903"/>
                  </a:cubicBezTo>
                  <a:cubicBezTo>
                    <a:pt x="252809" y="9822"/>
                    <a:pt x="252837" y="9742"/>
                    <a:pt x="252871" y="9666"/>
                  </a:cubicBezTo>
                  <a:close/>
                  <a:moveTo>
                    <a:pt x="4901" y="11239"/>
                  </a:moveTo>
                  <a:lnTo>
                    <a:pt x="4901" y="11239"/>
                  </a:lnTo>
                  <a:cubicBezTo>
                    <a:pt x="4915" y="11280"/>
                    <a:pt x="4922" y="11326"/>
                    <a:pt x="4936" y="11368"/>
                  </a:cubicBezTo>
                  <a:cubicBezTo>
                    <a:pt x="4929" y="11347"/>
                    <a:pt x="4918" y="11322"/>
                    <a:pt x="4904" y="11301"/>
                  </a:cubicBezTo>
                  <a:cubicBezTo>
                    <a:pt x="4908" y="11280"/>
                    <a:pt x="4904" y="11260"/>
                    <a:pt x="4901" y="11239"/>
                  </a:cubicBezTo>
                  <a:close/>
                  <a:moveTo>
                    <a:pt x="44121" y="11237"/>
                  </a:moveTo>
                  <a:cubicBezTo>
                    <a:pt x="44124" y="11237"/>
                    <a:pt x="44143" y="11329"/>
                    <a:pt x="44156" y="11368"/>
                  </a:cubicBezTo>
                  <a:cubicBezTo>
                    <a:pt x="44142" y="11347"/>
                    <a:pt x="44131" y="11322"/>
                    <a:pt x="44124" y="11301"/>
                  </a:cubicBezTo>
                  <a:cubicBezTo>
                    <a:pt x="44124" y="11277"/>
                    <a:pt x="44121" y="11256"/>
                    <a:pt x="44121" y="11239"/>
                  </a:cubicBezTo>
                  <a:cubicBezTo>
                    <a:pt x="44121" y="11237"/>
                    <a:pt x="44121" y="11237"/>
                    <a:pt x="44121" y="11237"/>
                  </a:cubicBezTo>
                  <a:close/>
                  <a:moveTo>
                    <a:pt x="83341" y="11239"/>
                  </a:moveTo>
                  <a:lnTo>
                    <a:pt x="83341" y="11239"/>
                  </a:lnTo>
                  <a:cubicBezTo>
                    <a:pt x="83348" y="11280"/>
                    <a:pt x="83361" y="11326"/>
                    <a:pt x="83368" y="11368"/>
                  </a:cubicBezTo>
                  <a:lnTo>
                    <a:pt x="83344" y="11301"/>
                  </a:lnTo>
                  <a:cubicBezTo>
                    <a:pt x="83341" y="11280"/>
                    <a:pt x="83337" y="11260"/>
                    <a:pt x="83341" y="11239"/>
                  </a:cubicBezTo>
                  <a:close/>
                  <a:moveTo>
                    <a:pt x="161899" y="11239"/>
                  </a:moveTo>
                  <a:cubicBezTo>
                    <a:pt x="161913" y="11280"/>
                    <a:pt x="161920" y="11326"/>
                    <a:pt x="161934" y="11368"/>
                  </a:cubicBezTo>
                  <a:lnTo>
                    <a:pt x="161902" y="11298"/>
                  </a:lnTo>
                  <a:cubicBezTo>
                    <a:pt x="161906" y="11280"/>
                    <a:pt x="161902" y="11260"/>
                    <a:pt x="161899" y="11239"/>
                  </a:cubicBezTo>
                  <a:close/>
                  <a:moveTo>
                    <a:pt x="201119" y="11237"/>
                  </a:moveTo>
                  <a:cubicBezTo>
                    <a:pt x="201122" y="11237"/>
                    <a:pt x="201140" y="11329"/>
                    <a:pt x="201147" y="11368"/>
                  </a:cubicBezTo>
                  <a:lnTo>
                    <a:pt x="201122" y="11298"/>
                  </a:lnTo>
                  <a:cubicBezTo>
                    <a:pt x="201122" y="11277"/>
                    <a:pt x="201119" y="11256"/>
                    <a:pt x="201119" y="11239"/>
                  </a:cubicBezTo>
                  <a:cubicBezTo>
                    <a:pt x="201119" y="11237"/>
                    <a:pt x="201119" y="11237"/>
                    <a:pt x="201119" y="11237"/>
                  </a:cubicBezTo>
                  <a:close/>
                  <a:moveTo>
                    <a:pt x="279391" y="10335"/>
                  </a:moveTo>
                  <a:lnTo>
                    <a:pt x="279391" y="10335"/>
                  </a:lnTo>
                  <a:cubicBezTo>
                    <a:pt x="279482" y="10663"/>
                    <a:pt x="279573" y="11012"/>
                    <a:pt x="279656" y="11368"/>
                  </a:cubicBezTo>
                  <a:cubicBezTo>
                    <a:pt x="279583" y="11193"/>
                    <a:pt x="279510" y="11033"/>
                    <a:pt x="279440" y="10886"/>
                  </a:cubicBezTo>
                  <a:cubicBezTo>
                    <a:pt x="279370" y="10736"/>
                    <a:pt x="279405" y="10503"/>
                    <a:pt x="279391" y="10335"/>
                  </a:cubicBezTo>
                  <a:close/>
                  <a:moveTo>
                    <a:pt x="10321" y="11556"/>
                  </a:moveTo>
                  <a:cubicBezTo>
                    <a:pt x="10335" y="11619"/>
                    <a:pt x="10353" y="11678"/>
                    <a:pt x="10370" y="11741"/>
                  </a:cubicBezTo>
                  <a:cubicBezTo>
                    <a:pt x="10349" y="11772"/>
                    <a:pt x="10335" y="11807"/>
                    <a:pt x="10321" y="11842"/>
                  </a:cubicBezTo>
                  <a:lnTo>
                    <a:pt x="10269" y="11741"/>
                  </a:lnTo>
                  <a:lnTo>
                    <a:pt x="10321" y="11556"/>
                  </a:lnTo>
                  <a:close/>
                  <a:moveTo>
                    <a:pt x="49534" y="11556"/>
                  </a:moveTo>
                  <a:lnTo>
                    <a:pt x="49586" y="11741"/>
                  </a:lnTo>
                  <a:lnTo>
                    <a:pt x="49534" y="11842"/>
                  </a:lnTo>
                  <a:cubicBezTo>
                    <a:pt x="49520" y="11807"/>
                    <a:pt x="49506" y="11772"/>
                    <a:pt x="49485" y="11741"/>
                  </a:cubicBezTo>
                  <a:cubicBezTo>
                    <a:pt x="49503" y="11678"/>
                    <a:pt x="49520" y="11619"/>
                    <a:pt x="49534" y="11556"/>
                  </a:cubicBezTo>
                  <a:close/>
                  <a:moveTo>
                    <a:pt x="88754" y="11556"/>
                  </a:moveTo>
                  <a:cubicBezTo>
                    <a:pt x="88771" y="11619"/>
                    <a:pt x="88789" y="11678"/>
                    <a:pt x="88803" y="11741"/>
                  </a:cubicBezTo>
                  <a:cubicBezTo>
                    <a:pt x="88789" y="11776"/>
                    <a:pt x="88771" y="11807"/>
                    <a:pt x="88754" y="11842"/>
                  </a:cubicBezTo>
                  <a:lnTo>
                    <a:pt x="88705" y="11741"/>
                  </a:lnTo>
                  <a:cubicBezTo>
                    <a:pt x="88719" y="11678"/>
                    <a:pt x="88737" y="11619"/>
                    <a:pt x="88754" y="11556"/>
                  </a:cubicBezTo>
                  <a:close/>
                  <a:moveTo>
                    <a:pt x="128100" y="11556"/>
                  </a:moveTo>
                  <a:cubicBezTo>
                    <a:pt x="128117" y="11619"/>
                    <a:pt x="128131" y="11678"/>
                    <a:pt x="128148" y="11741"/>
                  </a:cubicBezTo>
                  <a:lnTo>
                    <a:pt x="128100" y="11842"/>
                  </a:lnTo>
                  <a:lnTo>
                    <a:pt x="128047" y="11741"/>
                  </a:lnTo>
                  <a:lnTo>
                    <a:pt x="128100" y="11556"/>
                  </a:lnTo>
                  <a:close/>
                  <a:moveTo>
                    <a:pt x="167316" y="11556"/>
                  </a:moveTo>
                  <a:lnTo>
                    <a:pt x="167368" y="11741"/>
                  </a:lnTo>
                  <a:lnTo>
                    <a:pt x="167316" y="11842"/>
                  </a:lnTo>
                  <a:cubicBezTo>
                    <a:pt x="167299" y="11807"/>
                    <a:pt x="167285" y="11772"/>
                    <a:pt x="167267" y="11741"/>
                  </a:cubicBezTo>
                  <a:cubicBezTo>
                    <a:pt x="167285" y="11678"/>
                    <a:pt x="167302" y="11619"/>
                    <a:pt x="167316" y="11556"/>
                  </a:cubicBezTo>
                  <a:close/>
                  <a:moveTo>
                    <a:pt x="206532" y="11556"/>
                  </a:moveTo>
                  <a:lnTo>
                    <a:pt x="206585" y="11741"/>
                  </a:lnTo>
                  <a:lnTo>
                    <a:pt x="206532" y="11842"/>
                  </a:lnTo>
                  <a:lnTo>
                    <a:pt x="206487" y="11741"/>
                  </a:lnTo>
                  <a:cubicBezTo>
                    <a:pt x="206504" y="11678"/>
                    <a:pt x="206515" y="11619"/>
                    <a:pt x="206532" y="11556"/>
                  </a:cubicBezTo>
                  <a:close/>
                  <a:moveTo>
                    <a:pt x="245826" y="11556"/>
                  </a:moveTo>
                  <a:cubicBezTo>
                    <a:pt x="245839" y="11619"/>
                    <a:pt x="245857" y="11678"/>
                    <a:pt x="245874" y="11741"/>
                  </a:cubicBezTo>
                  <a:cubicBezTo>
                    <a:pt x="245857" y="11772"/>
                    <a:pt x="245839" y="11807"/>
                    <a:pt x="245826" y="11842"/>
                  </a:cubicBezTo>
                  <a:lnTo>
                    <a:pt x="245773" y="11741"/>
                  </a:lnTo>
                  <a:lnTo>
                    <a:pt x="245826" y="11556"/>
                  </a:lnTo>
                  <a:close/>
                  <a:moveTo>
                    <a:pt x="31051" y="10865"/>
                  </a:moveTo>
                  <a:cubicBezTo>
                    <a:pt x="31068" y="10935"/>
                    <a:pt x="31086" y="10998"/>
                    <a:pt x="31110" y="11064"/>
                  </a:cubicBezTo>
                  <a:lnTo>
                    <a:pt x="31110" y="11675"/>
                  </a:lnTo>
                  <a:lnTo>
                    <a:pt x="31086" y="11846"/>
                  </a:lnTo>
                  <a:lnTo>
                    <a:pt x="31082" y="11853"/>
                  </a:lnTo>
                  <a:cubicBezTo>
                    <a:pt x="31082" y="11853"/>
                    <a:pt x="31065" y="11500"/>
                    <a:pt x="31016" y="10987"/>
                  </a:cubicBezTo>
                  <a:cubicBezTo>
                    <a:pt x="31026" y="10946"/>
                    <a:pt x="31040" y="10904"/>
                    <a:pt x="31051" y="10865"/>
                  </a:cubicBezTo>
                  <a:close/>
                  <a:moveTo>
                    <a:pt x="32617" y="11099"/>
                  </a:moveTo>
                  <a:cubicBezTo>
                    <a:pt x="32638" y="11169"/>
                    <a:pt x="32655" y="11249"/>
                    <a:pt x="32680" y="11322"/>
                  </a:cubicBezTo>
                  <a:cubicBezTo>
                    <a:pt x="32648" y="11500"/>
                    <a:pt x="32607" y="11678"/>
                    <a:pt x="32558" y="11853"/>
                  </a:cubicBezTo>
                  <a:cubicBezTo>
                    <a:pt x="32558" y="11853"/>
                    <a:pt x="32547" y="11713"/>
                    <a:pt x="32530" y="11483"/>
                  </a:cubicBezTo>
                  <a:cubicBezTo>
                    <a:pt x="32561" y="11354"/>
                    <a:pt x="32593" y="11225"/>
                    <a:pt x="32617" y="11099"/>
                  </a:cubicBezTo>
                  <a:close/>
                  <a:moveTo>
                    <a:pt x="70267" y="10865"/>
                  </a:moveTo>
                  <a:cubicBezTo>
                    <a:pt x="70288" y="10935"/>
                    <a:pt x="70306" y="10998"/>
                    <a:pt x="70323" y="11064"/>
                  </a:cubicBezTo>
                  <a:cubicBezTo>
                    <a:pt x="70327" y="11260"/>
                    <a:pt x="70327" y="11462"/>
                    <a:pt x="70327" y="11675"/>
                  </a:cubicBezTo>
                  <a:lnTo>
                    <a:pt x="70306" y="11846"/>
                  </a:lnTo>
                  <a:lnTo>
                    <a:pt x="70302" y="11853"/>
                  </a:lnTo>
                  <a:cubicBezTo>
                    <a:pt x="70302" y="11853"/>
                    <a:pt x="70285" y="11500"/>
                    <a:pt x="70232" y="10987"/>
                  </a:cubicBezTo>
                  <a:cubicBezTo>
                    <a:pt x="70246" y="10946"/>
                    <a:pt x="70257" y="10904"/>
                    <a:pt x="70267" y="10865"/>
                  </a:cubicBezTo>
                  <a:close/>
                  <a:moveTo>
                    <a:pt x="71837" y="11099"/>
                  </a:moveTo>
                  <a:cubicBezTo>
                    <a:pt x="71854" y="11169"/>
                    <a:pt x="71875" y="11249"/>
                    <a:pt x="71896" y="11322"/>
                  </a:cubicBezTo>
                  <a:cubicBezTo>
                    <a:pt x="71865" y="11500"/>
                    <a:pt x="71823" y="11678"/>
                    <a:pt x="71771" y="11853"/>
                  </a:cubicBezTo>
                  <a:cubicBezTo>
                    <a:pt x="71771" y="11853"/>
                    <a:pt x="71767" y="11713"/>
                    <a:pt x="71750" y="11483"/>
                  </a:cubicBezTo>
                  <a:cubicBezTo>
                    <a:pt x="71778" y="11354"/>
                    <a:pt x="71805" y="11225"/>
                    <a:pt x="71837" y="11099"/>
                  </a:cubicBezTo>
                  <a:close/>
                  <a:moveTo>
                    <a:pt x="109487" y="10865"/>
                  </a:moveTo>
                  <a:cubicBezTo>
                    <a:pt x="109505" y="10932"/>
                    <a:pt x="109526" y="10998"/>
                    <a:pt x="109543" y="11064"/>
                  </a:cubicBezTo>
                  <a:cubicBezTo>
                    <a:pt x="109546" y="11260"/>
                    <a:pt x="109546" y="11462"/>
                    <a:pt x="109543" y="11675"/>
                  </a:cubicBezTo>
                  <a:lnTo>
                    <a:pt x="109522" y="11846"/>
                  </a:lnTo>
                  <a:lnTo>
                    <a:pt x="109522" y="11853"/>
                  </a:lnTo>
                  <a:cubicBezTo>
                    <a:pt x="109522" y="11853"/>
                    <a:pt x="109498" y="11500"/>
                    <a:pt x="109452" y="10987"/>
                  </a:cubicBezTo>
                  <a:cubicBezTo>
                    <a:pt x="109466" y="10946"/>
                    <a:pt x="109473" y="10904"/>
                    <a:pt x="109487" y="10865"/>
                  </a:cubicBezTo>
                  <a:close/>
                  <a:moveTo>
                    <a:pt x="111057" y="11099"/>
                  </a:moveTo>
                  <a:cubicBezTo>
                    <a:pt x="111074" y="11169"/>
                    <a:pt x="111095" y="11249"/>
                    <a:pt x="111113" y="11322"/>
                  </a:cubicBezTo>
                  <a:cubicBezTo>
                    <a:pt x="111085" y="11500"/>
                    <a:pt x="111043" y="11678"/>
                    <a:pt x="110991" y="11853"/>
                  </a:cubicBezTo>
                  <a:cubicBezTo>
                    <a:pt x="110991" y="11853"/>
                    <a:pt x="110980" y="11713"/>
                    <a:pt x="110963" y="11483"/>
                  </a:cubicBezTo>
                  <a:lnTo>
                    <a:pt x="111057" y="11099"/>
                  </a:lnTo>
                  <a:close/>
                  <a:moveTo>
                    <a:pt x="148833" y="10869"/>
                  </a:moveTo>
                  <a:cubicBezTo>
                    <a:pt x="148850" y="10935"/>
                    <a:pt x="148871" y="10998"/>
                    <a:pt x="148888" y="11064"/>
                  </a:cubicBezTo>
                  <a:cubicBezTo>
                    <a:pt x="148888" y="11260"/>
                    <a:pt x="148892" y="11462"/>
                    <a:pt x="148888" y="11675"/>
                  </a:cubicBezTo>
                  <a:cubicBezTo>
                    <a:pt x="148888" y="11675"/>
                    <a:pt x="148881" y="11737"/>
                    <a:pt x="148868" y="11846"/>
                  </a:cubicBezTo>
                  <a:lnTo>
                    <a:pt x="148864" y="11853"/>
                  </a:lnTo>
                  <a:cubicBezTo>
                    <a:pt x="148864" y="11853"/>
                    <a:pt x="148847" y="11500"/>
                    <a:pt x="148798" y="10987"/>
                  </a:cubicBezTo>
                  <a:cubicBezTo>
                    <a:pt x="148805" y="10946"/>
                    <a:pt x="148819" y="10907"/>
                    <a:pt x="148833" y="10869"/>
                  </a:cubicBezTo>
                  <a:close/>
                  <a:moveTo>
                    <a:pt x="150399" y="11099"/>
                  </a:moveTo>
                  <a:cubicBezTo>
                    <a:pt x="150420" y="11169"/>
                    <a:pt x="150441" y="11249"/>
                    <a:pt x="150458" y="11322"/>
                  </a:cubicBezTo>
                  <a:cubicBezTo>
                    <a:pt x="150427" y="11500"/>
                    <a:pt x="150385" y="11678"/>
                    <a:pt x="150336" y="11853"/>
                  </a:cubicBezTo>
                  <a:cubicBezTo>
                    <a:pt x="150336" y="11853"/>
                    <a:pt x="150329" y="11713"/>
                    <a:pt x="150312" y="11483"/>
                  </a:cubicBezTo>
                  <a:cubicBezTo>
                    <a:pt x="150339" y="11354"/>
                    <a:pt x="150371" y="11225"/>
                    <a:pt x="150399" y="11099"/>
                  </a:cubicBezTo>
                  <a:close/>
                  <a:moveTo>
                    <a:pt x="188053" y="10869"/>
                  </a:moveTo>
                  <a:lnTo>
                    <a:pt x="188105" y="11064"/>
                  </a:lnTo>
                  <a:cubicBezTo>
                    <a:pt x="188108" y="11260"/>
                    <a:pt x="188108" y="11462"/>
                    <a:pt x="188108" y="11675"/>
                  </a:cubicBezTo>
                  <a:cubicBezTo>
                    <a:pt x="188108" y="11675"/>
                    <a:pt x="188098" y="11737"/>
                    <a:pt x="188087" y="11846"/>
                  </a:cubicBezTo>
                  <a:lnTo>
                    <a:pt x="188080" y="11853"/>
                  </a:lnTo>
                  <a:cubicBezTo>
                    <a:pt x="188080" y="11853"/>
                    <a:pt x="188063" y="11500"/>
                    <a:pt x="188011" y="10987"/>
                  </a:cubicBezTo>
                  <a:cubicBezTo>
                    <a:pt x="188025" y="10946"/>
                    <a:pt x="188039" y="10904"/>
                    <a:pt x="188053" y="10869"/>
                  </a:cubicBezTo>
                  <a:close/>
                  <a:moveTo>
                    <a:pt x="189615" y="11099"/>
                  </a:moveTo>
                  <a:cubicBezTo>
                    <a:pt x="189636" y="11169"/>
                    <a:pt x="189654" y="11249"/>
                    <a:pt x="189678" y="11322"/>
                  </a:cubicBezTo>
                  <a:cubicBezTo>
                    <a:pt x="189647" y="11500"/>
                    <a:pt x="189605" y="11678"/>
                    <a:pt x="189556" y="11853"/>
                  </a:cubicBezTo>
                  <a:cubicBezTo>
                    <a:pt x="189556" y="11853"/>
                    <a:pt x="189545" y="11713"/>
                    <a:pt x="189528" y="11483"/>
                  </a:cubicBezTo>
                  <a:cubicBezTo>
                    <a:pt x="189559" y="11354"/>
                    <a:pt x="189587" y="11225"/>
                    <a:pt x="189615" y="11099"/>
                  </a:cubicBezTo>
                  <a:close/>
                  <a:moveTo>
                    <a:pt x="227265" y="10862"/>
                  </a:moveTo>
                  <a:cubicBezTo>
                    <a:pt x="227286" y="10932"/>
                    <a:pt x="227304" y="10998"/>
                    <a:pt x="227321" y="11064"/>
                  </a:cubicBezTo>
                  <a:cubicBezTo>
                    <a:pt x="227328" y="11260"/>
                    <a:pt x="227328" y="11462"/>
                    <a:pt x="227328" y="11675"/>
                  </a:cubicBezTo>
                  <a:cubicBezTo>
                    <a:pt x="227328" y="11675"/>
                    <a:pt x="227314" y="11741"/>
                    <a:pt x="227300" y="11846"/>
                  </a:cubicBezTo>
                  <a:lnTo>
                    <a:pt x="227300" y="11853"/>
                  </a:lnTo>
                  <a:cubicBezTo>
                    <a:pt x="227300" y="11853"/>
                    <a:pt x="227279" y="11500"/>
                    <a:pt x="227231" y="10984"/>
                  </a:cubicBezTo>
                  <a:cubicBezTo>
                    <a:pt x="227245" y="10946"/>
                    <a:pt x="227258" y="10904"/>
                    <a:pt x="227265" y="10862"/>
                  </a:cubicBezTo>
                  <a:close/>
                  <a:moveTo>
                    <a:pt x="228835" y="11099"/>
                  </a:moveTo>
                  <a:cubicBezTo>
                    <a:pt x="228853" y="11169"/>
                    <a:pt x="228873" y="11249"/>
                    <a:pt x="228894" y="11322"/>
                  </a:cubicBezTo>
                  <a:cubicBezTo>
                    <a:pt x="228863" y="11500"/>
                    <a:pt x="228821" y="11678"/>
                    <a:pt x="228769" y="11853"/>
                  </a:cubicBezTo>
                  <a:cubicBezTo>
                    <a:pt x="228769" y="11853"/>
                    <a:pt x="228765" y="11713"/>
                    <a:pt x="228748" y="11483"/>
                  </a:cubicBezTo>
                  <a:cubicBezTo>
                    <a:pt x="228776" y="11354"/>
                    <a:pt x="228804" y="11225"/>
                    <a:pt x="228835" y="11099"/>
                  </a:cubicBezTo>
                  <a:close/>
                  <a:moveTo>
                    <a:pt x="266559" y="10869"/>
                  </a:moveTo>
                  <a:lnTo>
                    <a:pt x="266611" y="11064"/>
                  </a:lnTo>
                  <a:cubicBezTo>
                    <a:pt x="266614" y="11260"/>
                    <a:pt x="266614" y="11462"/>
                    <a:pt x="266614" y="11675"/>
                  </a:cubicBezTo>
                  <a:lnTo>
                    <a:pt x="266594" y="11846"/>
                  </a:lnTo>
                  <a:lnTo>
                    <a:pt x="266590" y="11853"/>
                  </a:lnTo>
                  <a:cubicBezTo>
                    <a:pt x="266590" y="11853"/>
                    <a:pt x="266573" y="11500"/>
                    <a:pt x="266520" y="10987"/>
                  </a:cubicBezTo>
                  <a:cubicBezTo>
                    <a:pt x="266534" y="10946"/>
                    <a:pt x="266545" y="10904"/>
                    <a:pt x="266559" y="10869"/>
                  </a:cubicBezTo>
                  <a:close/>
                  <a:moveTo>
                    <a:pt x="268125" y="11099"/>
                  </a:moveTo>
                  <a:cubicBezTo>
                    <a:pt x="268146" y="11169"/>
                    <a:pt x="268163" y="11249"/>
                    <a:pt x="268184" y="11319"/>
                  </a:cubicBezTo>
                  <a:cubicBezTo>
                    <a:pt x="268153" y="11497"/>
                    <a:pt x="268114" y="11678"/>
                    <a:pt x="268062" y="11853"/>
                  </a:cubicBezTo>
                  <a:cubicBezTo>
                    <a:pt x="268062" y="11853"/>
                    <a:pt x="268055" y="11713"/>
                    <a:pt x="268038" y="11483"/>
                  </a:cubicBezTo>
                  <a:cubicBezTo>
                    <a:pt x="268069" y="11354"/>
                    <a:pt x="268093" y="11225"/>
                    <a:pt x="268125" y="11099"/>
                  </a:cubicBezTo>
                  <a:close/>
                  <a:moveTo>
                    <a:pt x="218200" y="11012"/>
                  </a:moveTo>
                  <a:cubicBezTo>
                    <a:pt x="218245" y="11130"/>
                    <a:pt x="218287" y="11263"/>
                    <a:pt x="218336" y="11410"/>
                  </a:cubicBezTo>
                  <a:cubicBezTo>
                    <a:pt x="218385" y="11553"/>
                    <a:pt x="218312" y="11636"/>
                    <a:pt x="218301" y="11741"/>
                  </a:cubicBezTo>
                  <a:cubicBezTo>
                    <a:pt x="218287" y="11779"/>
                    <a:pt x="218280" y="11818"/>
                    <a:pt x="218266" y="11853"/>
                  </a:cubicBezTo>
                  <a:cubicBezTo>
                    <a:pt x="218266" y="11854"/>
                    <a:pt x="218265" y="11855"/>
                    <a:pt x="218265" y="11855"/>
                  </a:cubicBezTo>
                  <a:cubicBezTo>
                    <a:pt x="218252" y="11855"/>
                    <a:pt x="218247" y="11486"/>
                    <a:pt x="218200" y="11012"/>
                  </a:cubicBezTo>
                  <a:close/>
                  <a:moveTo>
                    <a:pt x="21989" y="11012"/>
                  </a:moveTo>
                  <a:lnTo>
                    <a:pt x="22118" y="11410"/>
                  </a:lnTo>
                  <a:cubicBezTo>
                    <a:pt x="22107" y="11528"/>
                    <a:pt x="22093" y="11636"/>
                    <a:pt x="22083" y="11741"/>
                  </a:cubicBezTo>
                  <a:cubicBezTo>
                    <a:pt x="22076" y="11779"/>
                    <a:pt x="22062" y="11818"/>
                    <a:pt x="22052" y="11853"/>
                  </a:cubicBezTo>
                  <a:cubicBezTo>
                    <a:pt x="22051" y="11854"/>
                    <a:pt x="22051" y="11855"/>
                    <a:pt x="22051" y="11855"/>
                  </a:cubicBezTo>
                  <a:cubicBezTo>
                    <a:pt x="22043" y="11855"/>
                    <a:pt x="22029" y="11489"/>
                    <a:pt x="21989" y="11012"/>
                  </a:cubicBezTo>
                  <a:close/>
                  <a:moveTo>
                    <a:pt x="61202" y="11012"/>
                  </a:moveTo>
                  <a:lnTo>
                    <a:pt x="61202" y="11012"/>
                  </a:lnTo>
                  <a:cubicBezTo>
                    <a:pt x="61247" y="11130"/>
                    <a:pt x="61289" y="11267"/>
                    <a:pt x="61338" y="11410"/>
                  </a:cubicBezTo>
                  <a:cubicBezTo>
                    <a:pt x="61387" y="11553"/>
                    <a:pt x="61313" y="11636"/>
                    <a:pt x="61303" y="11741"/>
                  </a:cubicBezTo>
                  <a:cubicBezTo>
                    <a:pt x="61289" y="11779"/>
                    <a:pt x="61282" y="11818"/>
                    <a:pt x="61268" y="11853"/>
                  </a:cubicBezTo>
                  <a:cubicBezTo>
                    <a:pt x="61267" y="11854"/>
                    <a:pt x="61267" y="11855"/>
                    <a:pt x="61266" y="11855"/>
                  </a:cubicBezTo>
                  <a:cubicBezTo>
                    <a:pt x="61254" y="11855"/>
                    <a:pt x="61248" y="11489"/>
                    <a:pt x="61202" y="11012"/>
                  </a:cubicBezTo>
                  <a:close/>
                  <a:moveTo>
                    <a:pt x="100422" y="11012"/>
                  </a:moveTo>
                  <a:lnTo>
                    <a:pt x="100422" y="11012"/>
                  </a:lnTo>
                  <a:cubicBezTo>
                    <a:pt x="100464" y="11130"/>
                    <a:pt x="100509" y="11267"/>
                    <a:pt x="100551" y="11410"/>
                  </a:cubicBezTo>
                  <a:cubicBezTo>
                    <a:pt x="100596" y="11553"/>
                    <a:pt x="100530" y="11636"/>
                    <a:pt x="100523" y="11737"/>
                  </a:cubicBezTo>
                  <a:cubicBezTo>
                    <a:pt x="100509" y="11779"/>
                    <a:pt x="100498" y="11818"/>
                    <a:pt x="100488" y="11853"/>
                  </a:cubicBezTo>
                  <a:cubicBezTo>
                    <a:pt x="100487" y="11854"/>
                    <a:pt x="100487" y="11855"/>
                    <a:pt x="100486" y="11855"/>
                  </a:cubicBezTo>
                  <a:cubicBezTo>
                    <a:pt x="100474" y="11855"/>
                    <a:pt x="100468" y="11489"/>
                    <a:pt x="100422" y="11012"/>
                  </a:cubicBezTo>
                  <a:close/>
                  <a:moveTo>
                    <a:pt x="139767" y="11012"/>
                  </a:moveTo>
                  <a:lnTo>
                    <a:pt x="139900" y="11410"/>
                  </a:lnTo>
                  <a:cubicBezTo>
                    <a:pt x="139886" y="11528"/>
                    <a:pt x="139875" y="11636"/>
                    <a:pt x="139865" y="11741"/>
                  </a:cubicBezTo>
                  <a:cubicBezTo>
                    <a:pt x="139854" y="11779"/>
                    <a:pt x="139840" y="11818"/>
                    <a:pt x="139833" y="11853"/>
                  </a:cubicBezTo>
                  <a:cubicBezTo>
                    <a:pt x="139833" y="11854"/>
                    <a:pt x="139833" y="11855"/>
                    <a:pt x="139832" y="11855"/>
                  </a:cubicBezTo>
                  <a:cubicBezTo>
                    <a:pt x="139822" y="11855"/>
                    <a:pt x="139814" y="11489"/>
                    <a:pt x="139767" y="11012"/>
                  </a:cubicBezTo>
                  <a:close/>
                  <a:moveTo>
                    <a:pt x="178984" y="11012"/>
                  </a:moveTo>
                  <a:lnTo>
                    <a:pt x="178984" y="11012"/>
                  </a:lnTo>
                  <a:cubicBezTo>
                    <a:pt x="179025" y="11130"/>
                    <a:pt x="179071" y="11267"/>
                    <a:pt x="179116" y="11410"/>
                  </a:cubicBezTo>
                  <a:cubicBezTo>
                    <a:pt x="179165" y="11553"/>
                    <a:pt x="179092" y="11636"/>
                    <a:pt x="179081" y="11741"/>
                  </a:cubicBezTo>
                  <a:cubicBezTo>
                    <a:pt x="179074" y="11779"/>
                    <a:pt x="179060" y="11818"/>
                    <a:pt x="179053" y="11853"/>
                  </a:cubicBezTo>
                  <a:cubicBezTo>
                    <a:pt x="179053" y="11854"/>
                    <a:pt x="179052" y="11855"/>
                    <a:pt x="179052" y="11855"/>
                  </a:cubicBezTo>
                  <a:cubicBezTo>
                    <a:pt x="179042" y="11855"/>
                    <a:pt x="179027" y="11489"/>
                    <a:pt x="178984" y="11012"/>
                  </a:cubicBezTo>
                  <a:close/>
                  <a:moveTo>
                    <a:pt x="257490" y="11012"/>
                  </a:moveTo>
                  <a:lnTo>
                    <a:pt x="257490" y="11012"/>
                  </a:lnTo>
                  <a:cubicBezTo>
                    <a:pt x="257535" y="11130"/>
                    <a:pt x="257577" y="11267"/>
                    <a:pt x="257626" y="11410"/>
                  </a:cubicBezTo>
                  <a:cubicBezTo>
                    <a:pt x="257675" y="11553"/>
                    <a:pt x="257598" y="11636"/>
                    <a:pt x="257591" y="11741"/>
                  </a:cubicBezTo>
                  <a:cubicBezTo>
                    <a:pt x="257580" y="11779"/>
                    <a:pt x="257570" y="11818"/>
                    <a:pt x="257559" y="11853"/>
                  </a:cubicBezTo>
                  <a:cubicBezTo>
                    <a:pt x="257559" y="11854"/>
                    <a:pt x="257559" y="11855"/>
                    <a:pt x="257558" y="11855"/>
                  </a:cubicBezTo>
                  <a:cubicBezTo>
                    <a:pt x="257551" y="11855"/>
                    <a:pt x="257536" y="11489"/>
                    <a:pt x="257490" y="11012"/>
                  </a:cubicBezTo>
                  <a:close/>
                  <a:moveTo>
                    <a:pt x="224824" y="11891"/>
                  </a:moveTo>
                  <a:lnTo>
                    <a:pt x="224838" y="11936"/>
                  </a:lnTo>
                  <a:cubicBezTo>
                    <a:pt x="224838" y="11947"/>
                    <a:pt x="224834" y="11954"/>
                    <a:pt x="224831" y="11961"/>
                  </a:cubicBezTo>
                  <a:cubicBezTo>
                    <a:pt x="224827" y="11936"/>
                    <a:pt x="224827" y="11915"/>
                    <a:pt x="224824" y="11891"/>
                  </a:cubicBezTo>
                  <a:close/>
                  <a:moveTo>
                    <a:pt x="28609" y="11894"/>
                  </a:moveTo>
                  <a:lnTo>
                    <a:pt x="28609" y="11894"/>
                  </a:lnTo>
                  <a:cubicBezTo>
                    <a:pt x="28616" y="11908"/>
                    <a:pt x="28620" y="11922"/>
                    <a:pt x="28620" y="11936"/>
                  </a:cubicBezTo>
                  <a:cubicBezTo>
                    <a:pt x="28620" y="11947"/>
                    <a:pt x="28620" y="11954"/>
                    <a:pt x="28616" y="11964"/>
                  </a:cubicBezTo>
                  <a:cubicBezTo>
                    <a:pt x="28616" y="11936"/>
                    <a:pt x="28609" y="11915"/>
                    <a:pt x="28609" y="11894"/>
                  </a:cubicBezTo>
                  <a:close/>
                  <a:moveTo>
                    <a:pt x="67829" y="11887"/>
                  </a:moveTo>
                  <a:lnTo>
                    <a:pt x="67829" y="11887"/>
                  </a:lnTo>
                  <a:cubicBezTo>
                    <a:pt x="67829" y="11905"/>
                    <a:pt x="67833" y="11922"/>
                    <a:pt x="67840" y="11936"/>
                  </a:cubicBezTo>
                  <a:cubicBezTo>
                    <a:pt x="67840" y="11947"/>
                    <a:pt x="67836" y="11954"/>
                    <a:pt x="67833" y="11964"/>
                  </a:cubicBezTo>
                  <a:cubicBezTo>
                    <a:pt x="67829" y="11936"/>
                    <a:pt x="67829" y="11912"/>
                    <a:pt x="67829" y="11887"/>
                  </a:cubicBezTo>
                  <a:close/>
                  <a:moveTo>
                    <a:pt x="107046" y="11887"/>
                  </a:moveTo>
                  <a:lnTo>
                    <a:pt x="107059" y="11936"/>
                  </a:lnTo>
                  <a:cubicBezTo>
                    <a:pt x="107052" y="11943"/>
                    <a:pt x="107052" y="11954"/>
                    <a:pt x="107052" y="11964"/>
                  </a:cubicBezTo>
                  <a:cubicBezTo>
                    <a:pt x="107049" y="11936"/>
                    <a:pt x="107049" y="11915"/>
                    <a:pt x="107046" y="11887"/>
                  </a:cubicBezTo>
                  <a:close/>
                  <a:moveTo>
                    <a:pt x="146391" y="11894"/>
                  </a:moveTo>
                  <a:lnTo>
                    <a:pt x="146405" y="11936"/>
                  </a:lnTo>
                  <a:cubicBezTo>
                    <a:pt x="146398" y="11947"/>
                    <a:pt x="146398" y="11954"/>
                    <a:pt x="146394" y="11964"/>
                  </a:cubicBezTo>
                  <a:cubicBezTo>
                    <a:pt x="146394" y="11936"/>
                    <a:pt x="146391" y="11915"/>
                    <a:pt x="146391" y="11894"/>
                  </a:cubicBezTo>
                  <a:close/>
                  <a:moveTo>
                    <a:pt x="185611" y="11888"/>
                  </a:moveTo>
                  <a:cubicBezTo>
                    <a:pt x="185612" y="11888"/>
                    <a:pt x="185615" y="11925"/>
                    <a:pt x="185618" y="11936"/>
                  </a:cubicBezTo>
                  <a:cubicBezTo>
                    <a:pt x="185621" y="11950"/>
                    <a:pt x="185614" y="11954"/>
                    <a:pt x="185614" y="11964"/>
                  </a:cubicBezTo>
                  <a:cubicBezTo>
                    <a:pt x="185614" y="11936"/>
                    <a:pt x="185611" y="11915"/>
                    <a:pt x="185611" y="11894"/>
                  </a:cubicBezTo>
                  <a:cubicBezTo>
                    <a:pt x="185611" y="11890"/>
                    <a:pt x="185611" y="11888"/>
                    <a:pt x="185611" y="11888"/>
                  </a:cubicBezTo>
                  <a:close/>
                  <a:moveTo>
                    <a:pt x="264117" y="11894"/>
                  </a:moveTo>
                  <a:lnTo>
                    <a:pt x="264117" y="11894"/>
                  </a:lnTo>
                  <a:cubicBezTo>
                    <a:pt x="264120" y="11908"/>
                    <a:pt x="264124" y="11922"/>
                    <a:pt x="264127" y="11936"/>
                  </a:cubicBezTo>
                  <a:cubicBezTo>
                    <a:pt x="264127" y="11947"/>
                    <a:pt x="264120" y="11954"/>
                    <a:pt x="264120" y="11964"/>
                  </a:cubicBezTo>
                  <a:cubicBezTo>
                    <a:pt x="264120" y="11936"/>
                    <a:pt x="264117" y="11915"/>
                    <a:pt x="264117" y="11894"/>
                  </a:cubicBezTo>
                  <a:close/>
                  <a:moveTo>
                    <a:pt x="277836" y="11905"/>
                  </a:moveTo>
                  <a:cubicBezTo>
                    <a:pt x="277840" y="11933"/>
                    <a:pt x="277844" y="11955"/>
                    <a:pt x="277847" y="11972"/>
                  </a:cubicBezTo>
                  <a:lnTo>
                    <a:pt x="277847" y="11972"/>
                  </a:lnTo>
                  <a:lnTo>
                    <a:pt x="277836" y="11922"/>
                  </a:lnTo>
                  <a:lnTo>
                    <a:pt x="277836" y="11905"/>
                  </a:lnTo>
                  <a:close/>
                  <a:moveTo>
                    <a:pt x="2804" y="9652"/>
                  </a:moveTo>
                  <a:lnTo>
                    <a:pt x="3000" y="10241"/>
                  </a:lnTo>
                  <a:cubicBezTo>
                    <a:pt x="3160" y="11305"/>
                    <a:pt x="3296" y="12009"/>
                    <a:pt x="3296" y="12009"/>
                  </a:cubicBezTo>
                  <a:lnTo>
                    <a:pt x="2825" y="9742"/>
                  </a:lnTo>
                  <a:cubicBezTo>
                    <a:pt x="2815" y="9714"/>
                    <a:pt x="2808" y="9683"/>
                    <a:pt x="2804" y="9652"/>
                  </a:cubicBezTo>
                  <a:close/>
                  <a:moveTo>
                    <a:pt x="23743" y="10457"/>
                  </a:moveTo>
                  <a:lnTo>
                    <a:pt x="23743" y="10457"/>
                  </a:lnTo>
                  <a:cubicBezTo>
                    <a:pt x="23719" y="11068"/>
                    <a:pt x="23667" y="11992"/>
                    <a:pt x="23586" y="12808"/>
                  </a:cubicBezTo>
                  <a:cubicBezTo>
                    <a:pt x="23534" y="12487"/>
                    <a:pt x="23492" y="12097"/>
                    <a:pt x="23454" y="11689"/>
                  </a:cubicBezTo>
                  <a:cubicBezTo>
                    <a:pt x="23555" y="11232"/>
                    <a:pt x="23653" y="10817"/>
                    <a:pt x="23743" y="10457"/>
                  </a:cubicBezTo>
                  <a:close/>
                  <a:moveTo>
                    <a:pt x="37340" y="12229"/>
                  </a:moveTo>
                  <a:lnTo>
                    <a:pt x="37340" y="12229"/>
                  </a:lnTo>
                  <a:cubicBezTo>
                    <a:pt x="37371" y="12369"/>
                    <a:pt x="37399" y="12508"/>
                    <a:pt x="37434" y="12651"/>
                  </a:cubicBezTo>
                  <a:cubicBezTo>
                    <a:pt x="37427" y="12704"/>
                    <a:pt x="37424" y="12756"/>
                    <a:pt x="37417" y="12808"/>
                  </a:cubicBezTo>
                  <a:cubicBezTo>
                    <a:pt x="37392" y="12630"/>
                    <a:pt x="37368" y="12439"/>
                    <a:pt x="37340" y="12229"/>
                  </a:cubicBezTo>
                  <a:close/>
                  <a:moveTo>
                    <a:pt x="62963" y="10457"/>
                  </a:moveTo>
                  <a:lnTo>
                    <a:pt x="62963" y="10457"/>
                  </a:lnTo>
                  <a:cubicBezTo>
                    <a:pt x="62932" y="11075"/>
                    <a:pt x="62886" y="11992"/>
                    <a:pt x="62806" y="12808"/>
                  </a:cubicBezTo>
                  <a:cubicBezTo>
                    <a:pt x="62754" y="12487"/>
                    <a:pt x="62712" y="12097"/>
                    <a:pt x="62674" y="11689"/>
                  </a:cubicBezTo>
                  <a:cubicBezTo>
                    <a:pt x="62771" y="11235"/>
                    <a:pt x="62869" y="10817"/>
                    <a:pt x="62963" y="10457"/>
                  </a:cubicBezTo>
                  <a:close/>
                  <a:moveTo>
                    <a:pt x="76560" y="12229"/>
                  </a:moveTo>
                  <a:lnTo>
                    <a:pt x="76560" y="12229"/>
                  </a:lnTo>
                  <a:cubicBezTo>
                    <a:pt x="76588" y="12365"/>
                    <a:pt x="76619" y="12508"/>
                    <a:pt x="76650" y="12651"/>
                  </a:cubicBezTo>
                  <a:lnTo>
                    <a:pt x="76636" y="12808"/>
                  </a:lnTo>
                  <a:cubicBezTo>
                    <a:pt x="76612" y="12630"/>
                    <a:pt x="76584" y="12439"/>
                    <a:pt x="76560" y="12229"/>
                  </a:cubicBezTo>
                  <a:close/>
                  <a:moveTo>
                    <a:pt x="102183" y="10457"/>
                  </a:moveTo>
                  <a:lnTo>
                    <a:pt x="102183" y="10457"/>
                  </a:lnTo>
                  <a:cubicBezTo>
                    <a:pt x="102152" y="11075"/>
                    <a:pt x="102099" y="11992"/>
                    <a:pt x="102026" y="12808"/>
                  </a:cubicBezTo>
                  <a:cubicBezTo>
                    <a:pt x="101974" y="12487"/>
                    <a:pt x="101925" y="12097"/>
                    <a:pt x="101887" y="11689"/>
                  </a:cubicBezTo>
                  <a:cubicBezTo>
                    <a:pt x="101988" y="11235"/>
                    <a:pt x="102089" y="10817"/>
                    <a:pt x="102183" y="10457"/>
                  </a:cubicBezTo>
                  <a:close/>
                  <a:moveTo>
                    <a:pt x="115776" y="12229"/>
                  </a:moveTo>
                  <a:lnTo>
                    <a:pt x="115776" y="12229"/>
                  </a:lnTo>
                  <a:cubicBezTo>
                    <a:pt x="115808" y="12365"/>
                    <a:pt x="115839" y="12508"/>
                    <a:pt x="115870" y="12651"/>
                  </a:cubicBezTo>
                  <a:lnTo>
                    <a:pt x="115856" y="12808"/>
                  </a:lnTo>
                  <a:cubicBezTo>
                    <a:pt x="115825" y="12630"/>
                    <a:pt x="115801" y="12439"/>
                    <a:pt x="115776" y="12229"/>
                  </a:cubicBezTo>
                  <a:close/>
                  <a:moveTo>
                    <a:pt x="141525" y="10457"/>
                  </a:moveTo>
                  <a:cubicBezTo>
                    <a:pt x="141497" y="11068"/>
                    <a:pt x="141445" y="11992"/>
                    <a:pt x="141368" y="12808"/>
                  </a:cubicBezTo>
                  <a:cubicBezTo>
                    <a:pt x="141319" y="12487"/>
                    <a:pt x="141270" y="12097"/>
                    <a:pt x="141232" y="11689"/>
                  </a:cubicBezTo>
                  <a:cubicBezTo>
                    <a:pt x="141333" y="11232"/>
                    <a:pt x="141434" y="10817"/>
                    <a:pt x="141525" y="10457"/>
                  </a:cubicBezTo>
                  <a:close/>
                  <a:moveTo>
                    <a:pt x="155118" y="12229"/>
                  </a:moveTo>
                  <a:lnTo>
                    <a:pt x="155118" y="12229"/>
                  </a:lnTo>
                  <a:cubicBezTo>
                    <a:pt x="155150" y="12365"/>
                    <a:pt x="155184" y="12508"/>
                    <a:pt x="155216" y="12651"/>
                  </a:cubicBezTo>
                  <a:cubicBezTo>
                    <a:pt x="155212" y="12704"/>
                    <a:pt x="155202" y="12756"/>
                    <a:pt x="155198" y="12808"/>
                  </a:cubicBezTo>
                  <a:cubicBezTo>
                    <a:pt x="155170" y="12630"/>
                    <a:pt x="155146" y="12439"/>
                    <a:pt x="155118" y="12229"/>
                  </a:cubicBezTo>
                  <a:close/>
                  <a:moveTo>
                    <a:pt x="180745" y="10457"/>
                  </a:moveTo>
                  <a:cubicBezTo>
                    <a:pt x="180717" y="11068"/>
                    <a:pt x="180665" y="11992"/>
                    <a:pt x="180588" y="12808"/>
                  </a:cubicBezTo>
                  <a:cubicBezTo>
                    <a:pt x="180536" y="12487"/>
                    <a:pt x="180490" y="12097"/>
                    <a:pt x="180452" y="11689"/>
                  </a:cubicBezTo>
                  <a:cubicBezTo>
                    <a:pt x="180553" y="11232"/>
                    <a:pt x="180651" y="10817"/>
                    <a:pt x="180745" y="10457"/>
                  </a:cubicBezTo>
                  <a:close/>
                  <a:moveTo>
                    <a:pt x="194338" y="12229"/>
                  </a:moveTo>
                  <a:lnTo>
                    <a:pt x="194338" y="12229"/>
                  </a:lnTo>
                  <a:cubicBezTo>
                    <a:pt x="194369" y="12365"/>
                    <a:pt x="194397" y="12508"/>
                    <a:pt x="194429" y="12651"/>
                  </a:cubicBezTo>
                  <a:lnTo>
                    <a:pt x="194418" y="12808"/>
                  </a:lnTo>
                  <a:cubicBezTo>
                    <a:pt x="194390" y="12630"/>
                    <a:pt x="194366" y="12439"/>
                    <a:pt x="194338" y="12229"/>
                  </a:cubicBezTo>
                  <a:close/>
                  <a:moveTo>
                    <a:pt x="219961" y="10457"/>
                  </a:moveTo>
                  <a:lnTo>
                    <a:pt x="219961" y="10457"/>
                  </a:lnTo>
                  <a:cubicBezTo>
                    <a:pt x="219934" y="11068"/>
                    <a:pt x="219885" y="11992"/>
                    <a:pt x="219804" y="12808"/>
                  </a:cubicBezTo>
                  <a:cubicBezTo>
                    <a:pt x="219752" y="12484"/>
                    <a:pt x="219710" y="12097"/>
                    <a:pt x="219668" y="11689"/>
                  </a:cubicBezTo>
                  <a:cubicBezTo>
                    <a:pt x="219770" y="11232"/>
                    <a:pt x="219867" y="10817"/>
                    <a:pt x="219961" y="10457"/>
                  </a:cubicBezTo>
                  <a:close/>
                  <a:moveTo>
                    <a:pt x="233558" y="12229"/>
                  </a:moveTo>
                  <a:lnTo>
                    <a:pt x="233649" y="12651"/>
                  </a:lnTo>
                  <a:lnTo>
                    <a:pt x="233635" y="12808"/>
                  </a:lnTo>
                  <a:cubicBezTo>
                    <a:pt x="233607" y="12630"/>
                    <a:pt x="233579" y="12439"/>
                    <a:pt x="233558" y="12229"/>
                  </a:cubicBezTo>
                  <a:close/>
                  <a:moveTo>
                    <a:pt x="259251" y="10457"/>
                  </a:moveTo>
                  <a:lnTo>
                    <a:pt x="259251" y="10457"/>
                  </a:lnTo>
                  <a:cubicBezTo>
                    <a:pt x="259227" y="11075"/>
                    <a:pt x="259174" y="11992"/>
                    <a:pt x="259094" y="12808"/>
                  </a:cubicBezTo>
                  <a:cubicBezTo>
                    <a:pt x="259042" y="12487"/>
                    <a:pt x="259000" y="12097"/>
                    <a:pt x="258958" y="11689"/>
                  </a:cubicBezTo>
                  <a:cubicBezTo>
                    <a:pt x="259059" y="11235"/>
                    <a:pt x="259160" y="10817"/>
                    <a:pt x="259251" y="10457"/>
                  </a:cubicBezTo>
                  <a:close/>
                  <a:moveTo>
                    <a:pt x="272848" y="12229"/>
                  </a:moveTo>
                  <a:cubicBezTo>
                    <a:pt x="272876" y="12365"/>
                    <a:pt x="272907" y="12508"/>
                    <a:pt x="272938" y="12655"/>
                  </a:cubicBezTo>
                  <a:lnTo>
                    <a:pt x="272924" y="12808"/>
                  </a:lnTo>
                  <a:cubicBezTo>
                    <a:pt x="272900" y="12634"/>
                    <a:pt x="272872" y="12439"/>
                    <a:pt x="272848" y="12229"/>
                  </a:cubicBezTo>
                  <a:close/>
                  <a:moveTo>
                    <a:pt x="253803" y="13248"/>
                  </a:moveTo>
                  <a:cubicBezTo>
                    <a:pt x="253798" y="13262"/>
                    <a:pt x="253796" y="13275"/>
                    <a:pt x="253796" y="13288"/>
                  </a:cubicBezTo>
                  <a:lnTo>
                    <a:pt x="253796" y="13288"/>
                  </a:lnTo>
                  <a:cubicBezTo>
                    <a:pt x="253795" y="13284"/>
                    <a:pt x="253794" y="13280"/>
                    <a:pt x="253792" y="13276"/>
                  </a:cubicBezTo>
                  <a:cubicBezTo>
                    <a:pt x="253796" y="13265"/>
                    <a:pt x="253796" y="13258"/>
                    <a:pt x="253803" y="13248"/>
                  </a:cubicBezTo>
                  <a:close/>
                  <a:moveTo>
                    <a:pt x="57508" y="13265"/>
                  </a:moveTo>
                  <a:lnTo>
                    <a:pt x="57508" y="13289"/>
                  </a:lnTo>
                  <a:lnTo>
                    <a:pt x="57508" y="13289"/>
                  </a:lnTo>
                  <a:cubicBezTo>
                    <a:pt x="57507" y="13285"/>
                    <a:pt x="57504" y="13280"/>
                    <a:pt x="57504" y="13276"/>
                  </a:cubicBezTo>
                  <a:cubicBezTo>
                    <a:pt x="57506" y="13272"/>
                    <a:pt x="57507" y="13268"/>
                    <a:pt x="57508" y="13265"/>
                  </a:cubicBezTo>
                  <a:close/>
                  <a:moveTo>
                    <a:pt x="10321" y="12812"/>
                  </a:moveTo>
                  <a:cubicBezTo>
                    <a:pt x="10339" y="12888"/>
                    <a:pt x="10360" y="12965"/>
                    <a:pt x="10377" y="13045"/>
                  </a:cubicBezTo>
                  <a:cubicBezTo>
                    <a:pt x="10394" y="13122"/>
                    <a:pt x="10339" y="13206"/>
                    <a:pt x="10321" y="13290"/>
                  </a:cubicBezTo>
                  <a:cubicBezTo>
                    <a:pt x="10300" y="13206"/>
                    <a:pt x="10283" y="13122"/>
                    <a:pt x="10258" y="13045"/>
                  </a:cubicBezTo>
                  <a:cubicBezTo>
                    <a:pt x="10283" y="12965"/>
                    <a:pt x="10300" y="12888"/>
                    <a:pt x="10321" y="12812"/>
                  </a:cubicBezTo>
                  <a:close/>
                  <a:moveTo>
                    <a:pt x="49534" y="12812"/>
                  </a:moveTo>
                  <a:cubicBezTo>
                    <a:pt x="49555" y="12888"/>
                    <a:pt x="49576" y="12965"/>
                    <a:pt x="49597" y="13045"/>
                  </a:cubicBezTo>
                  <a:cubicBezTo>
                    <a:pt x="49618" y="13122"/>
                    <a:pt x="49555" y="13206"/>
                    <a:pt x="49534" y="13290"/>
                  </a:cubicBezTo>
                  <a:cubicBezTo>
                    <a:pt x="49517" y="13206"/>
                    <a:pt x="49496" y="13122"/>
                    <a:pt x="49478" y="13045"/>
                  </a:cubicBezTo>
                  <a:cubicBezTo>
                    <a:pt x="49496" y="12965"/>
                    <a:pt x="49517" y="12888"/>
                    <a:pt x="49534" y="12812"/>
                  </a:cubicBezTo>
                  <a:close/>
                  <a:moveTo>
                    <a:pt x="88754" y="12812"/>
                  </a:moveTo>
                  <a:cubicBezTo>
                    <a:pt x="88775" y="12888"/>
                    <a:pt x="88792" y="12965"/>
                    <a:pt x="88817" y="13045"/>
                  </a:cubicBezTo>
                  <a:cubicBezTo>
                    <a:pt x="88838" y="13122"/>
                    <a:pt x="88771" y="13206"/>
                    <a:pt x="88754" y="13290"/>
                  </a:cubicBezTo>
                  <a:cubicBezTo>
                    <a:pt x="88737" y="13206"/>
                    <a:pt x="88716" y="13126"/>
                    <a:pt x="88691" y="13045"/>
                  </a:cubicBezTo>
                  <a:cubicBezTo>
                    <a:pt x="88716" y="12965"/>
                    <a:pt x="88737" y="12888"/>
                    <a:pt x="88754" y="12812"/>
                  </a:cubicBezTo>
                  <a:close/>
                  <a:moveTo>
                    <a:pt x="128100" y="12812"/>
                  </a:moveTo>
                  <a:cubicBezTo>
                    <a:pt x="128117" y="12888"/>
                    <a:pt x="128138" y="12965"/>
                    <a:pt x="128155" y="13045"/>
                  </a:cubicBezTo>
                  <a:cubicBezTo>
                    <a:pt x="128173" y="13122"/>
                    <a:pt x="128117" y="13206"/>
                    <a:pt x="128100" y="13290"/>
                  </a:cubicBezTo>
                  <a:cubicBezTo>
                    <a:pt x="128079" y="13206"/>
                    <a:pt x="128061" y="13126"/>
                    <a:pt x="128037" y="13045"/>
                  </a:cubicBezTo>
                  <a:cubicBezTo>
                    <a:pt x="128061" y="12965"/>
                    <a:pt x="128079" y="12888"/>
                    <a:pt x="128100" y="12812"/>
                  </a:cubicBezTo>
                  <a:close/>
                  <a:moveTo>
                    <a:pt x="167312" y="12812"/>
                  </a:moveTo>
                  <a:cubicBezTo>
                    <a:pt x="167337" y="12888"/>
                    <a:pt x="167354" y="12965"/>
                    <a:pt x="167375" y="13045"/>
                  </a:cubicBezTo>
                  <a:cubicBezTo>
                    <a:pt x="167396" y="13122"/>
                    <a:pt x="167337" y="13206"/>
                    <a:pt x="167312" y="13290"/>
                  </a:cubicBezTo>
                  <a:cubicBezTo>
                    <a:pt x="167299" y="13206"/>
                    <a:pt x="167281" y="13122"/>
                    <a:pt x="167257" y="13045"/>
                  </a:cubicBezTo>
                  <a:cubicBezTo>
                    <a:pt x="167274" y="12965"/>
                    <a:pt x="167295" y="12888"/>
                    <a:pt x="167312" y="12812"/>
                  </a:cubicBezTo>
                  <a:close/>
                  <a:moveTo>
                    <a:pt x="206532" y="12812"/>
                  </a:moveTo>
                  <a:cubicBezTo>
                    <a:pt x="206553" y="12888"/>
                    <a:pt x="206571" y="12965"/>
                    <a:pt x="206595" y="13045"/>
                  </a:cubicBezTo>
                  <a:cubicBezTo>
                    <a:pt x="206616" y="13122"/>
                    <a:pt x="206553" y="13206"/>
                    <a:pt x="206532" y="13290"/>
                  </a:cubicBezTo>
                  <a:cubicBezTo>
                    <a:pt x="206515" y="13206"/>
                    <a:pt x="206494" y="13122"/>
                    <a:pt x="206477" y="13045"/>
                  </a:cubicBezTo>
                  <a:cubicBezTo>
                    <a:pt x="206494" y="12965"/>
                    <a:pt x="206515" y="12888"/>
                    <a:pt x="206532" y="12812"/>
                  </a:cubicBezTo>
                  <a:close/>
                  <a:moveTo>
                    <a:pt x="245826" y="12812"/>
                  </a:moveTo>
                  <a:cubicBezTo>
                    <a:pt x="245843" y="12888"/>
                    <a:pt x="245864" y="12965"/>
                    <a:pt x="245885" y="13045"/>
                  </a:cubicBezTo>
                  <a:cubicBezTo>
                    <a:pt x="245902" y="13122"/>
                    <a:pt x="245843" y="13206"/>
                    <a:pt x="245826" y="13290"/>
                  </a:cubicBezTo>
                  <a:lnTo>
                    <a:pt x="245766" y="13045"/>
                  </a:lnTo>
                  <a:cubicBezTo>
                    <a:pt x="245787" y="12965"/>
                    <a:pt x="245805" y="12888"/>
                    <a:pt x="245826" y="12812"/>
                  </a:cubicBezTo>
                  <a:close/>
                  <a:moveTo>
                    <a:pt x="18295" y="13248"/>
                  </a:moveTo>
                  <a:cubicBezTo>
                    <a:pt x="18295" y="13265"/>
                    <a:pt x="18291" y="13283"/>
                    <a:pt x="18291" y="13300"/>
                  </a:cubicBezTo>
                  <a:lnTo>
                    <a:pt x="18291" y="13276"/>
                  </a:lnTo>
                  <a:cubicBezTo>
                    <a:pt x="18291" y="13265"/>
                    <a:pt x="18291" y="13258"/>
                    <a:pt x="18295" y="13248"/>
                  </a:cubicBezTo>
                  <a:close/>
                  <a:moveTo>
                    <a:pt x="96728" y="13248"/>
                  </a:moveTo>
                  <a:lnTo>
                    <a:pt x="96728" y="13300"/>
                  </a:lnTo>
                  <a:cubicBezTo>
                    <a:pt x="96724" y="13293"/>
                    <a:pt x="96724" y="13283"/>
                    <a:pt x="96724" y="13276"/>
                  </a:cubicBezTo>
                  <a:cubicBezTo>
                    <a:pt x="96724" y="13265"/>
                    <a:pt x="96728" y="13258"/>
                    <a:pt x="96728" y="13248"/>
                  </a:cubicBezTo>
                  <a:close/>
                  <a:moveTo>
                    <a:pt x="136073" y="13248"/>
                  </a:moveTo>
                  <a:cubicBezTo>
                    <a:pt x="136073" y="13265"/>
                    <a:pt x="136073" y="13283"/>
                    <a:pt x="136070" y="13300"/>
                  </a:cubicBezTo>
                  <a:lnTo>
                    <a:pt x="136070" y="13276"/>
                  </a:lnTo>
                  <a:cubicBezTo>
                    <a:pt x="136070" y="13265"/>
                    <a:pt x="136070" y="13258"/>
                    <a:pt x="136073" y="13248"/>
                  </a:cubicBezTo>
                  <a:close/>
                  <a:moveTo>
                    <a:pt x="175293" y="13248"/>
                  </a:moveTo>
                  <a:cubicBezTo>
                    <a:pt x="175290" y="13265"/>
                    <a:pt x="175290" y="13283"/>
                    <a:pt x="175290" y="13300"/>
                  </a:cubicBezTo>
                  <a:cubicBezTo>
                    <a:pt x="175290" y="13293"/>
                    <a:pt x="175290" y="13283"/>
                    <a:pt x="175283" y="13276"/>
                  </a:cubicBezTo>
                  <a:cubicBezTo>
                    <a:pt x="175290" y="13265"/>
                    <a:pt x="175290" y="13258"/>
                    <a:pt x="175293" y="13248"/>
                  </a:cubicBezTo>
                  <a:close/>
                  <a:moveTo>
                    <a:pt x="214510" y="13248"/>
                  </a:moveTo>
                  <a:lnTo>
                    <a:pt x="214510" y="13300"/>
                  </a:lnTo>
                  <a:cubicBezTo>
                    <a:pt x="214510" y="13293"/>
                    <a:pt x="214503" y="13283"/>
                    <a:pt x="214503" y="13276"/>
                  </a:cubicBezTo>
                  <a:cubicBezTo>
                    <a:pt x="214503" y="13265"/>
                    <a:pt x="214510" y="13258"/>
                    <a:pt x="214510" y="13248"/>
                  </a:cubicBezTo>
                  <a:close/>
                  <a:moveTo>
                    <a:pt x="279513" y="12194"/>
                  </a:moveTo>
                  <a:lnTo>
                    <a:pt x="279513" y="12194"/>
                  </a:lnTo>
                  <a:cubicBezTo>
                    <a:pt x="279653" y="12752"/>
                    <a:pt x="279806" y="13464"/>
                    <a:pt x="279956" y="14217"/>
                  </a:cubicBezTo>
                  <a:cubicBezTo>
                    <a:pt x="279859" y="14898"/>
                    <a:pt x="279813" y="15313"/>
                    <a:pt x="279813" y="15313"/>
                  </a:cubicBezTo>
                  <a:cubicBezTo>
                    <a:pt x="279740" y="14657"/>
                    <a:pt x="279642" y="14043"/>
                    <a:pt x="279531" y="13464"/>
                  </a:cubicBezTo>
                  <a:cubicBezTo>
                    <a:pt x="279534" y="13021"/>
                    <a:pt x="279527" y="12599"/>
                    <a:pt x="279513" y="12194"/>
                  </a:cubicBezTo>
                  <a:close/>
                  <a:moveTo>
                    <a:pt x="62189" y="0"/>
                  </a:moveTo>
                  <a:cubicBezTo>
                    <a:pt x="62189" y="0"/>
                    <a:pt x="62642" y="806"/>
                    <a:pt x="63246" y="2250"/>
                  </a:cubicBezTo>
                  <a:cubicBezTo>
                    <a:pt x="63138" y="3436"/>
                    <a:pt x="63204" y="4957"/>
                    <a:pt x="63340" y="6439"/>
                  </a:cubicBezTo>
                  <a:cubicBezTo>
                    <a:pt x="63295" y="6417"/>
                    <a:pt x="63245" y="6407"/>
                    <a:pt x="63195" y="6407"/>
                  </a:cubicBezTo>
                  <a:cubicBezTo>
                    <a:pt x="63156" y="6407"/>
                    <a:pt x="63118" y="6413"/>
                    <a:pt x="63082" y="6425"/>
                  </a:cubicBezTo>
                  <a:cubicBezTo>
                    <a:pt x="63082" y="6425"/>
                    <a:pt x="63246" y="6565"/>
                    <a:pt x="63413" y="7179"/>
                  </a:cubicBezTo>
                  <a:cubicBezTo>
                    <a:pt x="63431" y="7360"/>
                    <a:pt x="63452" y="7538"/>
                    <a:pt x="63472" y="7716"/>
                  </a:cubicBezTo>
                  <a:cubicBezTo>
                    <a:pt x="63225" y="7329"/>
                    <a:pt x="62949" y="6955"/>
                    <a:pt x="62656" y="6600"/>
                  </a:cubicBezTo>
                  <a:cubicBezTo>
                    <a:pt x="62580" y="6425"/>
                    <a:pt x="62506" y="6254"/>
                    <a:pt x="62433" y="6094"/>
                  </a:cubicBezTo>
                  <a:cubicBezTo>
                    <a:pt x="62824" y="5201"/>
                    <a:pt x="63103" y="4702"/>
                    <a:pt x="63103" y="4702"/>
                  </a:cubicBezTo>
                  <a:lnTo>
                    <a:pt x="63103" y="4702"/>
                  </a:lnTo>
                  <a:cubicBezTo>
                    <a:pt x="62789" y="5012"/>
                    <a:pt x="62503" y="5354"/>
                    <a:pt x="62255" y="5721"/>
                  </a:cubicBezTo>
                  <a:cubicBezTo>
                    <a:pt x="62185" y="5588"/>
                    <a:pt x="62119" y="5459"/>
                    <a:pt x="62053" y="5340"/>
                  </a:cubicBezTo>
                  <a:cubicBezTo>
                    <a:pt x="62014" y="5232"/>
                    <a:pt x="61962" y="5131"/>
                    <a:pt x="61899" y="5040"/>
                  </a:cubicBezTo>
                  <a:cubicBezTo>
                    <a:pt x="61896" y="5047"/>
                    <a:pt x="61896" y="5054"/>
                    <a:pt x="61896" y="5065"/>
                  </a:cubicBezTo>
                  <a:cubicBezTo>
                    <a:pt x="61338" y="4109"/>
                    <a:pt x="60877" y="3631"/>
                    <a:pt x="60794" y="3551"/>
                  </a:cubicBezTo>
                  <a:lnTo>
                    <a:pt x="60794" y="3551"/>
                  </a:lnTo>
                  <a:cubicBezTo>
                    <a:pt x="60867" y="3628"/>
                    <a:pt x="61209" y="4039"/>
                    <a:pt x="61739" y="5623"/>
                  </a:cubicBezTo>
                  <a:cubicBezTo>
                    <a:pt x="61080" y="5016"/>
                    <a:pt x="60609" y="4789"/>
                    <a:pt x="60609" y="4789"/>
                  </a:cubicBezTo>
                  <a:lnTo>
                    <a:pt x="60609" y="4789"/>
                  </a:lnTo>
                  <a:cubicBezTo>
                    <a:pt x="60999" y="5128"/>
                    <a:pt x="61355" y="5546"/>
                    <a:pt x="61687" y="6010"/>
                  </a:cubicBezTo>
                  <a:cubicBezTo>
                    <a:pt x="61568" y="6132"/>
                    <a:pt x="61184" y="6558"/>
                    <a:pt x="60738" y="7342"/>
                  </a:cubicBezTo>
                  <a:lnTo>
                    <a:pt x="60710" y="7294"/>
                  </a:lnTo>
                  <a:cubicBezTo>
                    <a:pt x="60679" y="6718"/>
                    <a:pt x="60668" y="6334"/>
                    <a:pt x="60668" y="6334"/>
                  </a:cubicBezTo>
                  <a:cubicBezTo>
                    <a:pt x="60560" y="6505"/>
                    <a:pt x="60483" y="6694"/>
                    <a:pt x="60441" y="6893"/>
                  </a:cubicBezTo>
                  <a:cubicBezTo>
                    <a:pt x="60222" y="6586"/>
                    <a:pt x="59977" y="6300"/>
                    <a:pt x="59712" y="6034"/>
                  </a:cubicBezTo>
                  <a:lnTo>
                    <a:pt x="59712" y="6034"/>
                  </a:lnTo>
                  <a:cubicBezTo>
                    <a:pt x="59712" y="6035"/>
                    <a:pt x="59977" y="6512"/>
                    <a:pt x="60354" y="7370"/>
                  </a:cubicBezTo>
                  <a:cubicBezTo>
                    <a:pt x="60347" y="7388"/>
                    <a:pt x="60347" y="7412"/>
                    <a:pt x="60344" y="7430"/>
                  </a:cubicBezTo>
                  <a:cubicBezTo>
                    <a:pt x="60250" y="7323"/>
                    <a:pt x="60147" y="7261"/>
                    <a:pt x="60034" y="7261"/>
                  </a:cubicBezTo>
                  <a:cubicBezTo>
                    <a:pt x="59998" y="7261"/>
                    <a:pt x="59962" y="7267"/>
                    <a:pt x="59925" y="7280"/>
                  </a:cubicBezTo>
                  <a:cubicBezTo>
                    <a:pt x="59925" y="7280"/>
                    <a:pt x="60117" y="7447"/>
                    <a:pt x="60291" y="8208"/>
                  </a:cubicBezTo>
                  <a:lnTo>
                    <a:pt x="60277" y="8235"/>
                  </a:lnTo>
                  <a:cubicBezTo>
                    <a:pt x="60173" y="8354"/>
                    <a:pt x="60065" y="8480"/>
                    <a:pt x="59957" y="8619"/>
                  </a:cubicBezTo>
                  <a:cubicBezTo>
                    <a:pt x="59929" y="7956"/>
                    <a:pt x="59841" y="7402"/>
                    <a:pt x="59660" y="7067"/>
                  </a:cubicBezTo>
                  <a:cubicBezTo>
                    <a:pt x="59702" y="6174"/>
                    <a:pt x="59698" y="5326"/>
                    <a:pt x="59611" y="4643"/>
                  </a:cubicBezTo>
                  <a:cubicBezTo>
                    <a:pt x="60068" y="3582"/>
                    <a:pt x="60399" y="3000"/>
                    <a:pt x="60399" y="3000"/>
                  </a:cubicBezTo>
                  <a:lnTo>
                    <a:pt x="60399" y="3000"/>
                  </a:lnTo>
                  <a:cubicBezTo>
                    <a:pt x="60068" y="3321"/>
                    <a:pt x="59768" y="3677"/>
                    <a:pt x="59503" y="4053"/>
                  </a:cubicBezTo>
                  <a:cubicBezTo>
                    <a:pt x="59433" y="3771"/>
                    <a:pt x="59343" y="3540"/>
                    <a:pt x="59224" y="3370"/>
                  </a:cubicBezTo>
                  <a:cubicBezTo>
                    <a:pt x="59224" y="3370"/>
                    <a:pt x="59207" y="3837"/>
                    <a:pt x="59175" y="4542"/>
                  </a:cubicBezTo>
                  <a:cubicBezTo>
                    <a:pt x="58715" y="5281"/>
                    <a:pt x="58324" y="6062"/>
                    <a:pt x="58000" y="6872"/>
                  </a:cubicBezTo>
                  <a:lnTo>
                    <a:pt x="57919" y="6934"/>
                  </a:lnTo>
                  <a:cubicBezTo>
                    <a:pt x="57738" y="6348"/>
                    <a:pt x="57501" y="5916"/>
                    <a:pt x="57204" y="5860"/>
                  </a:cubicBezTo>
                  <a:cubicBezTo>
                    <a:pt x="57166" y="5738"/>
                    <a:pt x="57107" y="5623"/>
                    <a:pt x="57034" y="5518"/>
                  </a:cubicBezTo>
                  <a:cubicBezTo>
                    <a:pt x="57034" y="5518"/>
                    <a:pt x="57030" y="5651"/>
                    <a:pt x="57023" y="5871"/>
                  </a:cubicBezTo>
                  <a:cubicBezTo>
                    <a:pt x="57013" y="6125"/>
                    <a:pt x="56995" y="6495"/>
                    <a:pt x="56974" y="6931"/>
                  </a:cubicBezTo>
                  <a:lnTo>
                    <a:pt x="56929" y="6889"/>
                  </a:lnTo>
                  <a:lnTo>
                    <a:pt x="56929" y="6889"/>
                  </a:lnTo>
                  <a:cubicBezTo>
                    <a:pt x="56946" y="6913"/>
                    <a:pt x="56960" y="6938"/>
                    <a:pt x="56974" y="6966"/>
                  </a:cubicBezTo>
                  <a:cubicBezTo>
                    <a:pt x="56957" y="7273"/>
                    <a:pt x="56939" y="7608"/>
                    <a:pt x="56918" y="7960"/>
                  </a:cubicBezTo>
                  <a:cubicBezTo>
                    <a:pt x="56807" y="8092"/>
                    <a:pt x="56695" y="8239"/>
                    <a:pt x="56580" y="8392"/>
                  </a:cubicBezTo>
                  <a:cubicBezTo>
                    <a:pt x="56521" y="8305"/>
                    <a:pt x="56454" y="8221"/>
                    <a:pt x="56395" y="8138"/>
                  </a:cubicBezTo>
                  <a:cubicBezTo>
                    <a:pt x="56378" y="7796"/>
                    <a:pt x="56371" y="7580"/>
                    <a:pt x="56371" y="7580"/>
                  </a:cubicBezTo>
                  <a:cubicBezTo>
                    <a:pt x="56301" y="7684"/>
                    <a:pt x="56245" y="7796"/>
                    <a:pt x="56210" y="7918"/>
                  </a:cubicBezTo>
                  <a:cubicBezTo>
                    <a:pt x="56106" y="7785"/>
                    <a:pt x="56001" y="7667"/>
                    <a:pt x="55896" y="7555"/>
                  </a:cubicBezTo>
                  <a:cubicBezTo>
                    <a:pt x="56102" y="7123"/>
                    <a:pt x="56238" y="6889"/>
                    <a:pt x="56238" y="6889"/>
                  </a:cubicBezTo>
                  <a:lnTo>
                    <a:pt x="56238" y="6889"/>
                  </a:lnTo>
                  <a:cubicBezTo>
                    <a:pt x="56067" y="7053"/>
                    <a:pt x="55907" y="7227"/>
                    <a:pt x="55760" y="7416"/>
                  </a:cubicBezTo>
                  <a:cubicBezTo>
                    <a:pt x="55670" y="7318"/>
                    <a:pt x="55579" y="7231"/>
                    <a:pt x="55495" y="7154"/>
                  </a:cubicBezTo>
                  <a:cubicBezTo>
                    <a:pt x="55666" y="4011"/>
                    <a:pt x="56273" y="3499"/>
                    <a:pt x="56273" y="3499"/>
                  </a:cubicBezTo>
                  <a:cubicBezTo>
                    <a:pt x="56224" y="3482"/>
                    <a:pt x="56176" y="3474"/>
                    <a:pt x="56129" y="3474"/>
                  </a:cubicBezTo>
                  <a:cubicBezTo>
                    <a:pt x="55468" y="3474"/>
                    <a:pt x="55059" y="5055"/>
                    <a:pt x="54815" y="6600"/>
                  </a:cubicBezTo>
                  <a:cubicBezTo>
                    <a:pt x="54700" y="6516"/>
                    <a:pt x="54578" y="6443"/>
                    <a:pt x="54452" y="6376"/>
                  </a:cubicBezTo>
                  <a:lnTo>
                    <a:pt x="54452" y="6376"/>
                  </a:lnTo>
                  <a:cubicBezTo>
                    <a:pt x="54571" y="6481"/>
                    <a:pt x="54690" y="6596"/>
                    <a:pt x="54798" y="6715"/>
                  </a:cubicBezTo>
                  <a:lnTo>
                    <a:pt x="54745" y="7074"/>
                  </a:lnTo>
                  <a:cubicBezTo>
                    <a:pt x="54529" y="6690"/>
                    <a:pt x="54278" y="6324"/>
                    <a:pt x="53999" y="5982"/>
                  </a:cubicBezTo>
                  <a:cubicBezTo>
                    <a:pt x="53964" y="5571"/>
                    <a:pt x="53936" y="5155"/>
                    <a:pt x="53905" y="4747"/>
                  </a:cubicBezTo>
                  <a:cubicBezTo>
                    <a:pt x="53915" y="4730"/>
                    <a:pt x="53922" y="4716"/>
                    <a:pt x="53929" y="4699"/>
                  </a:cubicBezTo>
                  <a:lnTo>
                    <a:pt x="53929" y="4699"/>
                  </a:lnTo>
                  <a:lnTo>
                    <a:pt x="53905" y="4730"/>
                  </a:lnTo>
                  <a:cubicBezTo>
                    <a:pt x="53751" y="2567"/>
                    <a:pt x="53685" y="562"/>
                    <a:pt x="53685" y="562"/>
                  </a:cubicBezTo>
                  <a:cubicBezTo>
                    <a:pt x="53109" y="1371"/>
                    <a:pt x="53064" y="3408"/>
                    <a:pt x="53207" y="5546"/>
                  </a:cubicBezTo>
                  <a:cubicBezTo>
                    <a:pt x="53141" y="5633"/>
                    <a:pt x="53075" y="5721"/>
                    <a:pt x="53015" y="5811"/>
                  </a:cubicBezTo>
                  <a:cubicBezTo>
                    <a:pt x="52949" y="5483"/>
                    <a:pt x="52858" y="5218"/>
                    <a:pt x="52726" y="5033"/>
                  </a:cubicBezTo>
                  <a:cubicBezTo>
                    <a:pt x="52726" y="5033"/>
                    <a:pt x="52708" y="5574"/>
                    <a:pt x="52670" y="6355"/>
                  </a:cubicBezTo>
                  <a:lnTo>
                    <a:pt x="52604" y="6460"/>
                  </a:lnTo>
                  <a:lnTo>
                    <a:pt x="52443" y="6279"/>
                  </a:lnTo>
                  <a:cubicBezTo>
                    <a:pt x="51658" y="4556"/>
                    <a:pt x="50870" y="3739"/>
                    <a:pt x="50762" y="3635"/>
                  </a:cubicBezTo>
                  <a:lnTo>
                    <a:pt x="50762" y="3635"/>
                  </a:lnTo>
                  <a:cubicBezTo>
                    <a:pt x="50832" y="3704"/>
                    <a:pt x="51139" y="4081"/>
                    <a:pt x="51627" y="5487"/>
                  </a:cubicBezTo>
                  <a:cubicBezTo>
                    <a:pt x="51501" y="5375"/>
                    <a:pt x="51379" y="5285"/>
                    <a:pt x="51275" y="5204"/>
                  </a:cubicBezTo>
                  <a:cubicBezTo>
                    <a:pt x="51271" y="5096"/>
                    <a:pt x="51268" y="5033"/>
                    <a:pt x="51268" y="5033"/>
                  </a:cubicBezTo>
                  <a:cubicBezTo>
                    <a:pt x="51240" y="5072"/>
                    <a:pt x="51215" y="5107"/>
                    <a:pt x="51198" y="5148"/>
                  </a:cubicBezTo>
                  <a:cubicBezTo>
                    <a:pt x="51051" y="5044"/>
                    <a:pt x="50901" y="4950"/>
                    <a:pt x="50745" y="4866"/>
                  </a:cubicBezTo>
                  <a:lnTo>
                    <a:pt x="50745" y="4866"/>
                  </a:lnTo>
                  <a:cubicBezTo>
                    <a:pt x="50884" y="4988"/>
                    <a:pt x="51013" y="5117"/>
                    <a:pt x="51146" y="5257"/>
                  </a:cubicBezTo>
                  <a:cubicBezTo>
                    <a:pt x="51069" y="5435"/>
                    <a:pt x="51013" y="5619"/>
                    <a:pt x="50978" y="5811"/>
                  </a:cubicBezTo>
                  <a:cubicBezTo>
                    <a:pt x="50710" y="5410"/>
                    <a:pt x="50403" y="5037"/>
                    <a:pt x="50064" y="4699"/>
                  </a:cubicBezTo>
                  <a:lnTo>
                    <a:pt x="50064" y="4699"/>
                  </a:lnTo>
                  <a:cubicBezTo>
                    <a:pt x="50064" y="4699"/>
                    <a:pt x="50417" y="5330"/>
                    <a:pt x="50888" y="6457"/>
                  </a:cubicBezTo>
                  <a:cubicBezTo>
                    <a:pt x="50867" y="6704"/>
                    <a:pt x="50856" y="6976"/>
                    <a:pt x="50853" y="7259"/>
                  </a:cubicBezTo>
                  <a:cubicBezTo>
                    <a:pt x="50818" y="7259"/>
                    <a:pt x="50783" y="7262"/>
                    <a:pt x="50751" y="7276"/>
                  </a:cubicBezTo>
                  <a:cubicBezTo>
                    <a:pt x="50790" y="7315"/>
                    <a:pt x="50821" y="7360"/>
                    <a:pt x="50849" y="7405"/>
                  </a:cubicBezTo>
                  <a:cubicBezTo>
                    <a:pt x="50521" y="7824"/>
                    <a:pt x="50235" y="8270"/>
                    <a:pt x="49995" y="8741"/>
                  </a:cubicBezTo>
                  <a:cubicBezTo>
                    <a:pt x="49831" y="8434"/>
                    <a:pt x="49646" y="8138"/>
                    <a:pt x="49440" y="7859"/>
                  </a:cubicBezTo>
                  <a:cubicBezTo>
                    <a:pt x="49663" y="7555"/>
                    <a:pt x="49918" y="7276"/>
                    <a:pt x="50204" y="7029"/>
                  </a:cubicBezTo>
                  <a:lnTo>
                    <a:pt x="50204" y="7029"/>
                  </a:lnTo>
                  <a:cubicBezTo>
                    <a:pt x="50204" y="7029"/>
                    <a:pt x="49897" y="7175"/>
                    <a:pt x="49443" y="7555"/>
                  </a:cubicBezTo>
                  <a:cubicBezTo>
                    <a:pt x="49862" y="6359"/>
                    <a:pt x="50127" y="6041"/>
                    <a:pt x="50186" y="5982"/>
                  </a:cubicBezTo>
                  <a:lnTo>
                    <a:pt x="50186" y="5982"/>
                  </a:lnTo>
                  <a:cubicBezTo>
                    <a:pt x="50110" y="6055"/>
                    <a:pt x="49656" y="6523"/>
                    <a:pt x="49130" y="7475"/>
                  </a:cubicBezTo>
                  <a:cubicBezTo>
                    <a:pt x="49094" y="7430"/>
                    <a:pt x="49063" y="7403"/>
                    <a:pt x="49046" y="7386"/>
                  </a:cubicBezTo>
                  <a:lnTo>
                    <a:pt x="49046" y="7386"/>
                  </a:lnTo>
                  <a:cubicBezTo>
                    <a:pt x="49075" y="7418"/>
                    <a:pt x="49100" y="7454"/>
                    <a:pt x="49126" y="7489"/>
                  </a:cubicBezTo>
                  <a:cubicBezTo>
                    <a:pt x="49007" y="7698"/>
                    <a:pt x="48889" y="7939"/>
                    <a:pt x="48774" y="8197"/>
                  </a:cubicBezTo>
                  <a:cubicBezTo>
                    <a:pt x="48606" y="7921"/>
                    <a:pt x="48425" y="7660"/>
                    <a:pt x="48226" y="7405"/>
                  </a:cubicBezTo>
                  <a:cubicBezTo>
                    <a:pt x="48254" y="7360"/>
                    <a:pt x="48285" y="7315"/>
                    <a:pt x="48324" y="7276"/>
                  </a:cubicBezTo>
                  <a:cubicBezTo>
                    <a:pt x="48288" y="7264"/>
                    <a:pt x="48252" y="7259"/>
                    <a:pt x="48217" y="7259"/>
                  </a:cubicBezTo>
                  <a:cubicBezTo>
                    <a:pt x="48200" y="7259"/>
                    <a:pt x="48183" y="7260"/>
                    <a:pt x="48167" y="7262"/>
                  </a:cubicBezTo>
                  <a:cubicBezTo>
                    <a:pt x="48156" y="7070"/>
                    <a:pt x="48153" y="6959"/>
                    <a:pt x="48153" y="6959"/>
                  </a:cubicBezTo>
                  <a:lnTo>
                    <a:pt x="48139" y="6983"/>
                  </a:lnTo>
                  <a:cubicBezTo>
                    <a:pt x="48181" y="6122"/>
                    <a:pt x="48170" y="5302"/>
                    <a:pt x="48087" y="4639"/>
                  </a:cubicBezTo>
                  <a:cubicBezTo>
                    <a:pt x="48540" y="3579"/>
                    <a:pt x="48871" y="2993"/>
                    <a:pt x="48871" y="2993"/>
                  </a:cubicBezTo>
                  <a:lnTo>
                    <a:pt x="48871" y="2993"/>
                  </a:lnTo>
                  <a:cubicBezTo>
                    <a:pt x="48774" y="3091"/>
                    <a:pt x="48676" y="3195"/>
                    <a:pt x="48582" y="3300"/>
                  </a:cubicBezTo>
                  <a:lnTo>
                    <a:pt x="48742" y="2993"/>
                  </a:lnTo>
                  <a:lnTo>
                    <a:pt x="48742" y="2993"/>
                  </a:lnTo>
                  <a:cubicBezTo>
                    <a:pt x="48449" y="3279"/>
                    <a:pt x="48184" y="3589"/>
                    <a:pt x="47944" y="3917"/>
                  </a:cubicBezTo>
                  <a:cubicBezTo>
                    <a:pt x="47891" y="3722"/>
                    <a:pt x="47808" y="3534"/>
                    <a:pt x="47696" y="3366"/>
                  </a:cubicBezTo>
                  <a:cubicBezTo>
                    <a:pt x="47696" y="3366"/>
                    <a:pt x="47685" y="3739"/>
                    <a:pt x="47658" y="4329"/>
                  </a:cubicBezTo>
                  <a:cubicBezTo>
                    <a:pt x="47204" y="5019"/>
                    <a:pt x="46817" y="5752"/>
                    <a:pt x="46496" y="6512"/>
                  </a:cubicBezTo>
                  <a:lnTo>
                    <a:pt x="46405" y="6355"/>
                  </a:lnTo>
                  <a:cubicBezTo>
                    <a:pt x="46367" y="5574"/>
                    <a:pt x="46350" y="5033"/>
                    <a:pt x="46350" y="5033"/>
                  </a:cubicBezTo>
                  <a:cubicBezTo>
                    <a:pt x="46217" y="5218"/>
                    <a:pt x="46126" y="5483"/>
                    <a:pt x="46060" y="5811"/>
                  </a:cubicBezTo>
                  <a:cubicBezTo>
                    <a:pt x="45791" y="5410"/>
                    <a:pt x="45484" y="5040"/>
                    <a:pt x="45146" y="4699"/>
                  </a:cubicBezTo>
                  <a:lnTo>
                    <a:pt x="45146" y="4699"/>
                  </a:lnTo>
                  <a:cubicBezTo>
                    <a:pt x="45146" y="4699"/>
                    <a:pt x="45376" y="5110"/>
                    <a:pt x="45711" y="5860"/>
                  </a:cubicBezTo>
                  <a:lnTo>
                    <a:pt x="45680" y="5860"/>
                  </a:lnTo>
                  <a:cubicBezTo>
                    <a:pt x="45638" y="5738"/>
                    <a:pt x="45582" y="5623"/>
                    <a:pt x="45512" y="5518"/>
                  </a:cubicBezTo>
                  <a:cubicBezTo>
                    <a:pt x="45512" y="5518"/>
                    <a:pt x="45505" y="5651"/>
                    <a:pt x="45498" y="5871"/>
                  </a:cubicBezTo>
                  <a:cubicBezTo>
                    <a:pt x="45495" y="6034"/>
                    <a:pt x="45481" y="6244"/>
                    <a:pt x="45471" y="6488"/>
                  </a:cubicBezTo>
                  <a:cubicBezTo>
                    <a:pt x="45348" y="6411"/>
                    <a:pt x="45279" y="6376"/>
                    <a:pt x="45279" y="6376"/>
                  </a:cubicBezTo>
                  <a:lnTo>
                    <a:pt x="45279" y="6376"/>
                  </a:lnTo>
                  <a:cubicBezTo>
                    <a:pt x="45345" y="6436"/>
                    <a:pt x="45408" y="6495"/>
                    <a:pt x="45467" y="6558"/>
                  </a:cubicBezTo>
                  <a:cubicBezTo>
                    <a:pt x="45432" y="7262"/>
                    <a:pt x="45380" y="8235"/>
                    <a:pt x="45307" y="9184"/>
                  </a:cubicBezTo>
                  <a:cubicBezTo>
                    <a:pt x="45157" y="8884"/>
                    <a:pt x="45014" y="8619"/>
                    <a:pt x="44878" y="8396"/>
                  </a:cubicBezTo>
                  <a:cubicBezTo>
                    <a:pt x="44857" y="7904"/>
                    <a:pt x="44843" y="7580"/>
                    <a:pt x="44843" y="7580"/>
                  </a:cubicBezTo>
                  <a:cubicBezTo>
                    <a:pt x="44762" y="7695"/>
                    <a:pt x="44700" y="7852"/>
                    <a:pt x="44647" y="8040"/>
                  </a:cubicBezTo>
                  <a:cubicBezTo>
                    <a:pt x="44492" y="7806"/>
                    <a:pt x="44317" y="7585"/>
                    <a:pt x="44124" y="7385"/>
                  </a:cubicBezTo>
                  <a:lnTo>
                    <a:pt x="44124" y="7385"/>
                  </a:lnTo>
                  <a:cubicBezTo>
                    <a:pt x="44176" y="7441"/>
                    <a:pt x="44343" y="7655"/>
                    <a:pt x="44595" y="8284"/>
                  </a:cubicBezTo>
                  <a:cubicBezTo>
                    <a:pt x="44571" y="8417"/>
                    <a:pt x="44553" y="8556"/>
                    <a:pt x="44536" y="8710"/>
                  </a:cubicBezTo>
                  <a:lnTo>
                    <a:pt x="44379" y="8588"/>
                  </a:lnTo>
                  <a:cubicBezTo>
                    <a:pt x="44260" y="8204"/>
                    <a:pt x="44117" y="7904"/>
                    <a:pt x="43943" y="7761"/>
                  </a:cubicBezTo>
                  <a:cubicBezTo>
                    <a:pt x="44065" y="4081"/>
                    <a:pt x="44749" y="3499"/>
                    <a:pt x="44749" y="3499"/>
                  </a:cubicBezTo>
                  <a:cubicBezTo>
                    <a:pt x="44704" y="3484"/>
                    <a:pt x="44659" y="3477"/>
                    <a:pt x="44614" y="3477"/>
                  </a:cubicBezTo>
                  <a:cubicBezTo>
                    <a:pt x="44582" y="3477"/>
                    <a:pt x="44550" y="3481"/>
                    <a:pt x="44518" y="3488"/>
                  </a:cubicBezTo>
                  <a:cubicBezTo>
                    <a:pt x="44493" y="3484"/>
                    <a:pt x="44467" y="3481"/>
                    <a:pt x="44442" y="3481"/>
                  </a:cubicBezTo>
                  <a:cubicBezTo>
                    <a:pt x="43742" y="3481"/>
                    <a:pt x="43327" y="5238"/>
                    <a:pt x="43092" y="6858"/>
                  </a:cubicBezTo>
                  <a:cubicBezTo>
                    <a:pt x="42907" y="6551"/>
                    <a:pt x="42701" y="6258"/>
                    <a:pt x="42478" y="5982"/>
                  </a:cubicBezTo>
                  <a:cubicBezTo>
                    <a:pt x="42255" y="3418"/>
                    <a:pt x="42157" y="562"/>
                    <a:pt x="42157" y="562"/>
                  </a:cubicBezTo>
                  <a:cubicBezTo>
                    <a:pt x="42098" y="649"/>
                    <a:pt x="42049" y="743"/>
                    <a:pt x="42007" y="841"/>
                  </a:cubicBezTo>
                  <a:cubicBezTo>
                    <a:pt x="42000" y="663"/>
                    <a:pt x="41996" y="562"/>
                    <a:pt x="41996" y="562"/>
                  </a:cubicBezTo>
                  <a:cubicBezTo>
                    <a:pt x="41278" y="1580"/>
                    <a:pt x="41383" y="4535"/>
                    <a:pt x="41662" y="7189"/>
                  </a:cubicBezTo>
                  <a:lnTo>
                    <a:pt x="41651" y="7196"/>
                  </a:lnTo>
                  <a:cubicBezTo>
                    <a:pt x="41428" y="6875"/>
                    <a:pt x="41180" y="6568"/>
                    <a:pt x="40919" y="6279"/>
                  </a:cubicBezTo>
                  <a:cubicBezTo>
                    <a:pt x="40674" y="5731"/>
                    <a:pt x="40385" y="5204"/>
                    <a:pt x="40061" y="4702"/>
                  </a:cubicBezTo>
                  <a:cubicBezTo>
                    <a:pt x="39994" y="4433"/>
                    <a:pt x="39907" y="4210"/>
                    <a:pt x="39795" y="4046"/>
                  </a:cubicBezTo>
                  <a:cubicBezTo>
                    <a:pt x="39795" y="4046"/>
                    <a:pt x="39792" y="4137"/>
                    <a:pt x="39785" y="4297"/>
                  </a:cubicBezTo>
                  <a:cubicBezTo>
                    <a:pt x="39620" y="4067"/>
                    <a:pt x="39438" y="3847"/>
                    <a:pt x="39243" y="3644"/>
                  </a:cubicBezTo>
                  <a:lnTo>
                    <a:pt x="39243" y="3644"/>
                  </a:lnTo>
                  <a:cubicBezTo>
                    <a:pt x="39297" y="3702"/>
                    <a:pt x="39439" y="3884"/>
                    <a:pt x="39652" y="4336"/>
                  </a:cubicBezTo>
                  <a:cubicBezTo>
                    <a:pt x="39477" y="4092"/>
                    <a:pt x="39288" y="3861"/>
                    <a:pt x="39079" y="3644"/>
                  </a:cubicBezTo>
                  <a:lnTo>
                    <a:pt x="39079" y="3644"/>
                  </a:lnTo>
                  <a:cubicBezTo>
                    <a:pt x="39154" y="3724"/>
                    <a:pt x="39390" y="4031"/>
                    <a:pt x="39757" y="4978"/>
                  </a:cubicBezTo>
                  <a:cubicBezTo>
                    <a:pt x="39750" y="5051"/>
                    <a:pt x="39747" y="5128"/>
                    <a:pt x="39747" y="5201"/>
                  </a:cubicBezTo>
                  <a:cubicBezTo>
                    <a:pt x="39579" y="5075"/>
                    <a:pt x="39401" y="4964"/>
                    <a:pt x="39220" y="4866"/>
                  </a:cubicBezTo>
                  <a:lnTo>
                    <a:pt x="39220" y="4866"/>
                  </a:lnTo>
                  <a:cubicBezTo>
                    <a:pt x="39297" y="4936"/>
                    <a:pt x="39373" y="5009"/>
                    <a:pt x="39447" y="5082"/>
                  </a:cubicBezTo>
                  <a:cubicBezTo>
                    <a:pt x="39332" y="5002"/>
                    <a:pt x="39213" y="4929"/>
                    <a:pt x="39087" y="4866"/>
                  </a:cubicBezTo>
                  <a:lnTo>
                    <a:pt x="39087" y="4866"/>
                  </a:lnTo>
                  <a:cubicBezTo>
                    <a:pt x="39318" y="5068"/>
                    <a:pt x="39534" y="5291"/>
                    <a:pt x="39729" y="5529"/>
                  </a:cubicBezTo>
                  <a:cubicBezTo>
                    <a:pt x="39691" y="6338"/>
                    <a:pt x="39628" y="7381"/>
                    <a:pt x="39541" y="8375"/>
                  </a:cubicBezTo>
                  <a:cubicBezTo>
                    <a:pt x="39373" y="8574"/>
                    <a:pt x="39220" y="8787"/>
                    <a:pt x="39080" y="9006"/>
                  </a:cubicBezTo>
                  <a:cubicBezTo>
                    <a:pt x="38979" y="8832"/>
                    <a:pt x="38889" y="8678"/>
                    <a:pt x="38801" y="8546"/>
                  </a:cubicBezTo>
                  <a:cubicBezTo>
                    <a:pt x="38725" y="8103"/>
                    <a:pt x="38616" y="7670"/>
                    <a:pt x="38473" y="7245"/>
                  </a:cubicBezTo>
                  <a:cubicBezTo>
                    <a:pt x="38735" y="6868"/>
                    <a:pt x="39042" y="6523"/>
                    <a:pt x="39384" y="6216"/>
                  </a:cubicBezTo>
                  <a:lnTo>
                    <a:pt x="39384" y="6216"/>
                  </a:lnTo>
                  <a:cubicBezTo>
                    <a:pt x="39384" y="6216"/>
                    <a:pt x="38962" y="6425"/>
                    <a:pt x="38362" y="6976"/>
                  </a:cubicBezTo>
                  <a:lnTo>
                    <a:pt x="38348" y="6945"/>
                  </a:lnTo>
                  <a:cubicBezTo>
                    <a:pt x="38822" y="5539"/>
                    <a:pt x="39129" y="5169"/>
                    <a:pt x="39192" y="5103"/>
                  </a:cubicBezTo>
                  <a:lnTo>
                    <a:pt x="39192" y="5103"/>
                  </a:lnTo>
                  <a:cubicBezTo>
                    <a:pt x="39115" y="5180"/>
                    <a:pt x="38662" y="5651"/>
                    <a:pt x="38125" y="6596"/>
                  </a:cubicBezTo>
                  <a:lnTo>
                    <a:pt x="38086" y="6558"/>
                  </a:lnTo>
                  <a:cubicBezTo>
                    <a:pt x="38083" y="6411"/>
                    <a:pt x="38076" y="6331"/>
                    <a:pt x="38076" y="6331"/>
                  </a:cubicBezTo>
                  <a:cubicBezTo>
                    <a:pt x="38076" y="6331"/>
                    <a:pt x="38020" y="6425"/>
                    <a:pt x="37989" y="6477"/>
                  </a:cubicBezTo>
                  <a:cubicBezTo>
                    <a:pt x="37931" y="6442"/>
                    <a:pt x="37865" y="6424"/>
                    <a:pt x="37799" y="6424"/>
                  </a:cubicBezTo>
                  <a:cubicBezTo>
                    <a:pt x="37761" y="6424"/>
                    <a:pt x="37722" y="6430"/>
                    <a:pt x="37685" y="6443"/>
                  </a:cubicBezTo>
                  <a:cubicBezTo>
                    <a:pt x="37685" y="6443"/>
                    <a:pt x="37769" y="6512"/>
                    <a:pt x="37880" y="6777"/>
                  </a:cubicBezTo>
                  <a:cubicBezTo>
                    <a:pt x="37835" y="6938"/>
                    <a:pt x="37800" y="7098"/>
                    <a:pt x="37776" y="7262"/>
                  </a:cubicBezTo>
                  <a:cubicBezTo>
                    <a:pt x="37675" y="7472"/>
                    <a:pt x="37577" y="7695"/>
                    <a:pt x="37479" y="7935"/>
                  </a:cubicBezTo>
                  <a:cubicBezTo>
                    <a:pt x="37343" y="8099"/>
                    <a:pt x="37214" y="8277"/>
                    <a:pt x="37078" y="8476"/>
                  </a:cubicBezTo>
                  <a:cubicBezTo>
                    <a:pt x="37064" y="8232"/>
                    <a:pt x="37061" y="8082"/>
                    <a:pt x="37061" y="8082"/>
                  </a:cubicBezTo>
                  <a:cubicBezTo>
                    <a:pt x="37005" y="8166"/>
                    <a:pt x="36960" y="8256"/>
                    <a:pt x="36925" y="8354"/>
                  </a:cubicBezTo>
                  <a:lnTo>
                    <a:pt x="36838" y="8361"/>
                  </a:lnTo>
                  <a:cubicBezTo>
                    <a:pt x="37019" y="6701"/>
                    <a:pt x="37117" y="4904"/>
                    <a:pt x="36953" y="3638"/>
                  </a:cubicBezTo>
                  <a:cubicBezTo>
                    <a:pt x="37430" y="2533"/>
                    <a:pt x="37776" y="1919"/>
                    <a:pt x="37776" y="1919"/>
                  </a:cubicBezTo>
                  <a:lnTo>
                    <a:pt x="37776" y="1919"/>
                  </a:lnTo>
                  <a:cubicBezTo>
                    <a:pt x="37431" y="2257"/>
                    <a:pt x="37117" y="2630"/>
                    <a:pt x="36834" y="3024"/>
                  </a:cubicBezTo>
                  <a:cubicBezTo>
                    <a:pt x="36761" y="2731"/>
                    <a:pt x="36663" y="2494"/>
                    <a:pt x="36538" y="2313"/>
                  </a:cubicBezTo>
                  <a:cubicBezTo>
                    <a:pt x="36538" y="2313"/>
                    <a:pt x="36524" y="2798"/>
                    <a:pt x="36489" y="3540"/>
                  </a:cubicBezTo>
                  <a:cubicBezTo>
                    <a:pt x="35979" y="4336"/>
                    <a:pt x="35543" y="5239"/>
                    <a:pt x="35170" y="6177"/>
                  </a:cubicBezTo>
                  <a:cubicBezTo>
                    <a:pt x="35006" y="5637"/>
                    <a:pt x="34807" y="5215"/>
                    <a:pt x="34563" y="5044"/>
                  </a:cubicBezTo>
                  <a:cubicBezTo>
                    <a:pt x="34514" y="4887"/>
                    <a:pt x="34448" y="4737"/>
                    <a:pt x="34358" y="4604"/>
                  </a:cubicBezTo>
                  <a:cubicBezTo>
                    <a:pt x="34358" y="4604"/>
                    <a:pt x="34354" y="4737"/>
                    <a:pt x="34344" y="4964"/>
                  </a:cubicBezTo>
                  <a:cubicBezTo>
                    <a:pt x="34335" y="4963"/>
                    <a:pt x="34326" y="4963"/>
                    <a:pt x="34317" y="4963"/>
                  </a:cubicBezTo>
                  <a:cubicBezTo>
                    <a:pt x="34275" y="4963"/>
                    <a:pt x="34234" y="4969"/>
                    <a:pt x="34194" y="4981"/>
                  </a:cubicBezTo>
                  <a:cubicBezTo>
                    <a:pt x="34194" y="4981"/>
                    <a:pt x="34249" y="5030"/>
                    <a:pt x="34337" y="5197"/>
                  </a:cubicBezTo>
                  <a:cubicBezTo>
                    <a:pt x="34309" y="5815"/>
                    <a:pt x="34256" y="6854"/>
                    <a:pt x="34183" y="7935"/>
                  </a:cubicBezTo>
                  <a:cubicBezTo>
                    <a:pt x="34058" y="8110"/>
                    <a:pt x="33942" y="8291"/>
                    <a:pt x="33834" y="8480"/>
                  </a:cubicBezTo>
                  <a:lnTo>
                    <a:pt x="33761" y="8532"/>
                  </a:lnTo>
                  <a:cubicBezTo>
                    <a:pt x="33744" y="8239"/>
                    <a:pt x="33730" y="7963"/>
                    <a:pt x="33716" y="7726"/>
                  </a:cubicBezTo>
                  <a:cubicBezTo>
                    <a:pt x="33823" y="7521"/>
                    <a:pt x="33895" y="7429"/>
                    <a:pt x="33930" y="7391"/>
                  </a:cubicBezTo>
                  <a:lnTo>
                    <a:pt x="33930" y="7391"/>
                  </a:lnTo>
                  <a:cubicBezTo>
                    <a:pt x="33892" y="7430"/>
                    <a:pt x="33798" y="7529"/>
                    <a:pt x="33712" y="7632"/>
                  </a:cubicBezTo>
                  <a:cubicBezTo>
                    <a:pt x="33691" y="7133"/>
                    <a:pt x="33681" y="6805"/>
                    <a:pt x="33681" y="6805"/>
                  </a:cubicBezTo>
                  <a:cubicBezTo>
                    <a:pt x="33639" y="6861"/>
                    <a:pt x="33604" y="6927"/>
                    <a:pt x="33576" y="6994"/>
                  </a:cubicBezTo>
                  <a:cubicBezTo>
                    <a:pt x="33552" y="6125"/>
                    <a:pt x="33433" y="5407"/>
                    <a:pt x="33175" y="5033"/>
                  </a:cubicBezTo>
                  <a:cubicBezTo>
                    <a:pt x="33175" y="5033"/>
                    <a:pt x="33137" y="6202"/>
                    <a:pt x="33050" y="7597"/>
                  </a:cubicBezTo>
                  <a:cubicBezTo>
                    <a:pt x="32997" y="7451"/>
                    <a:pt x="32927" y="7311"/>
                    <a:pt x="32844" y="7179"/>
                  </a:cubicBezTo>
                  <a:cubicBezTo>
                    <a:pt x="32833" y="6429"/>
                    <a:pt x="32757" y="5780"/>
                    <a:pt x="32593" y="5344"/>
                  </a:cubicBezTo>
                  <a:cubicBezTo>
                    <a:pt x="32791" y="4925"/>
                    <a:pt x="32920" y="4699"/>
                    <a:pt x="32920" y="4699"/>
                  </a:cubicBezTo>
                  <a:lnTo>
                    <a:pt x="32920" y="4699"/>
                  </a:lnTo>
                  <a:cubicBezTo>
                    <a:pt x="32770" y="4842"/>
                    <a:pt x="32634" y="4992"/>
                    <a:pt x="32505" y="5152"/>
                  </a:cubicBezTo>
                  <a:cubicBezTo>
                    <a:pt x="32484" y="5110"/>
                    <a:pt x="32460" y="5072"/>
                    <a:pt x="32436" y="5033"/>
                  </a:cubicBezTo>
                  <a:cubicBezTo>
                    <a:pt x="32436" y="5033"/>
                    <a:pt x="32432" y="5110"/>
                    <a:pt x="32425" y="5239"/>
                  </a:cubicBezTo>
                  <a:cubicBezTo>
                    <a:pt x="32279" y="5424"/>
                    <a:pt x="32139" y="5609"/>
                    <a:pt x="32003" y="5811"/>
                  </a:cubicBezTo>
                  <a:cubicBezTo>
                    <a:pt x="31989" y="5759"/>
                    <a:pt x="31979" y="5707"/>
                    <a:pt x="31968" y="5654"/>
                  </a:cubicBezTo>
                  <a:cubicBezTo>
                    <a:pt x="32631" y="4263"/>
                    <a:pt x="33419" y="3059"/>
                    <a:pt x="34371" y="2232"/>
                  </a:cubicBezTo>
                  <a:lnTo>
                    <a:pt x="34371" y="2232"/>
                  </a:lnTo>
                  <a:cubicBezTo>
                    <a:pt x="34371" y="2233"/>
                    <a:pt x="32851" y="2969"/>
                    <a:pt x="31288" y="5274"/>
                  </a:cubicBezTo>
                  <a:cubicBezTo>
                    <a:pt x="31089" y="5005"/>
                    <a:pt x="30869" y="4754"/>
                    <a:pt x="30629" y="4521"/>
                  </a:cubicBezTo>
                  <a:lnTo>
                    <a:pt x="30629" y="4521"/>
                  </a:lnTo>
                  <a:cubicBezTo>
                    <a:pt x="30629" y="4521"/>
                    <a:pt x="30831" y="4873"/>
                    <a:pt x="31128" y="5518"/>
                  </a:cubicBezTo>
                  <a:cubicBezTo>
                    <a:pt x="30856" y="5940"/>
                    <a:pt x="30604" y="6376"/>
                    <a:pt x="30378" y="6823"/>
                  </a:cubicBezTo>
                  <a:cubicBezTo>
                    <a:pt x="30165" y="6498"/>
                    <a:pt x="29956" y="6212"/>
                    <a:pt x="29750" y="5951"/>
                  </a:cubicBezTo>
                  <a:cubicBezTo>
                    <a:pt x="30472" y="4015"/>
                    <a:pt x="31100" y="2902"/>
                    <a:pt x="31100" y="2902"/>
                  </a:cubicBezTo>
                  <a:lnTo>
                    <a:pt x="31100" y="2902"/>
                  </a:lnTo>
                  <a:cubicBezTo>
                    <a:pt x="30409" y="3575"/>
                    <a:pt x="29820" y="4454"/>
                    <a:pt x="29314" y="5435"/>
                  </a:cubicBezTo>
                  <a:cubicBezTo>
                    <a:pt x="28302" y="4311"/>
                    <a:pt x="27490" y="3914"/>
                    <a:pt x="27490" y="3914"/>
                  </a:cubicBezTo>
                  <a:lnTo>
                    <a:pt x="27490" y="3914"/>
                  </a:lnTo>
                  <a:cubicBezTo>
                    <a:pt x="28002" y="4364"/>
                    <a:pt x="28463" y="4929"/>
                    <a:pt x="28878" y="5584"/>
                  </a:cubicBezTo>
                  <a:cubicBezTo>
                    <a:pt x="28634" y="5721"/>
                    <a:pt x="28438" y="6111"/>
                    <a:pt x="28274" y="6627"/>
                  </a:cubicBezTo>
                  <a:cubicBezTo>
                    <a:pt x="28229" y="6680"/>
                    <a:pt x="28166" y="6749"/>
                    <a:pt x="28093" y="6840"/>
                  </a:cubicBezTo>
                  <a:cubicBezTo>
                    <a:pt x="28041" y="6226"/>
                    <a:pt x="27926" y="5724"/>
                    <a:pt x="27723" y="5435"/>
                  </a:cubicBezTo>
                  <a:cubicBezTo>
                    <a:pt x="27723" y="5435"/>
                    <a:pt x="27692" y="6338"/>
                    <a:pt x="27626" y="7492"/>
                  </a:cubicBezTo>
                  <a:cubicBezTo>
                    <a:pt x="27573" y="7576"/>
                    <a:pt x="27521" y="7660"/>
                    <a:pt x="27469" y="7751"/>
                  </a:cubicBezTo>
                  <a:cubicBezTo>
                    <a:pt x="27378" y="7615"/>
                    <a:pt x="27280" y="7489"/>
                    <a:pt x="27183" y="7367"/>
                  </a:cubicBezTo>
                  <a:cubicBezTo>
                    <a:pt x="27064" y="5940"/>
                    <a:pt x="26994" y="4475"/>
                    <a:pt x="26959" y="3656"/>
                  </a:cubicBezTo>
                  <a:cubicBezTo>
                    <a:pt x="27054" y="3471"/>
                    <a:pt x="27120" y="3411"/>
                    <a:pt x="27120" y="3411"/>
                  </a:cubicBezTo>
                  <a:cubicBezTo>
                    <a:pt x="27074" y="3400"/>
                    <a:pt x="27027" y="3393"/>
                    <a:pt x="26979" y="3393"/>
                  </a:cubicBezTo>
                  <a:cubicBezTo>
                    <a:pt x="26969" y="3393"/>
                    <a:pt x="26959" y="3393"/>
                    <a:pt x="26949" y="3394"/>
                  </a:cubicBezTo>
                  <a:cubicBezTo>
                    <a:pt x="26938" y="3143"/>
                    <a:pt x="26931" y="2993"/>
                    <a:pt x="26931" y="2993"/>
                  </a:cubicBezTo>
                  <a:cubicBezTo>
                    <a:pt x="26834" y="3146"/>
                    <a:pt x="26757" y="3310"/>
                    <a:pt x="26705" y="3481"/>
                  </a:cubicBezTo>
                  <a:cubicBezTo>
                    <a:pt x="26488" y="3638"/>
                    <a:pt x="26304" y="3970"/>
                    <a:pt x="26143" y="4413"/>
                  </a:cubicBezTo>
                  <a:cubicBezTo>
                    <a:pt x="26101" y="4280"/>
                    <a:pt x="26042" y="4158"/>
                    <a:pt x="25965" y="4046"/>
                  </a:cubicBezTo>
                  <a:cubicBezTo>
                    <a:pt x="25965" y="4046"/>
                    <a:pt x="25951" y="4388"/>
                    <a:pt x="25927" y="4929"/>
                  </a:cubicBezTo>
                  <a:cubicBezTo>
                    <a:pt x="25543" y="3949"/>
                    <a:pt x="25100" y="3000"/>
                    <a:pt x="24591" y="2145"/>
                  </a:cubicBezTo>
                  <a:cubicBezTo>
                    <a:pt x="24539" y="1141"/>
                    <a:pt x="24518" y="457"/>
                    <a:pt x="24518" y="457"/>
                  </a:cubicBezTo>
                  <a:cubicBezTo>
                    <a:pt x="24350" y="691"/>
                    <a:pt x="24228" y="1033"/>
                    <a:pt x="24141" y="1448"/>
                  </a:cubicBezTo>
                  <a:cubicBezTo>
                    <a:pt x="23796" y="931"/>
                    <a:pt x="23401" y="450"/>
                    <a:pt x="22962" y="18"/>
                  </a:cubicBezTo>
                  <a:lnTo>
                    <a:pt x="22962" y="18"/>
                  </a:lnTo>
                  <a:cubicBezTo>
                    <a:pt x="22962" y="18"/>
                    <a:pt x="23415" y="823"/>
                    <a:pt x="24026" y="2267"/>
                  </a:cubicBezTo>
                  <a:cubicBezTo>
                    <a:pt x="23911" y="3453"/>
                    <a:pt x="23981" y="4974"/>
                    <a:pt x="24117" y="6457"/>
                  </a:cubicBezTo>
                  <a:cubicBezTo>
                    <a:pt x="24069" y="6435"/>
                    <a:pt x="24018" y="6424"/>
                    <a:pt x="23968" y="6424"/>
                  </a:cubicBezTo>
                  <a:cubicBezTo>
                    <a:pt x="23930" y="6424"/>
                    <a:pt x="23891" y="6430"/>
                    <a:pt x="23855" y="6443"/>
                  </a:cubicBezTo>
                  <a:cubicBezTo>
                    <a:pt x="23855" y="6443"/>
                    <a:pt x="24019" y="6582"/>
                    <a:pt x="24186" y="7196"/>
                  </a:cubicBezTo>
                  <a:cubicBezTo>
                    <a:pt x="24207" y="7377"/>
                    <a:pt x="24225" y="7555"/>
                    <a:pt x="24246" y="7733"/>
                  </a:cubicBezTo>
                  <a:cubicBezTo>
                    <a:pt x="24001" y="7339"/>
                    <a:pt x="23733" y="6959"/>
                    <a:pt x="23440" y="6596"/>
                  </a:cubicBezTo>
                  <a:cubicBezTo>
                    <a:pt x="23367" y="6422"/>
                    <a:pt x="23293" y="6251"/>
                    <a:pt x="23213" y="6090"/>
                  </a:cubicBezTo>
                  <a:cubicBezTo>
                    <a:pt x="23607" y="5197"/>
                    <a:pt x="23886" y="4699"/>
                    <a:pt x="23886" y="4699"/>
                  </a:cubicBezTo>
                  <a:lnTo>
                    <a:pt x="23886" y="4699"/>
                  </a:lnTo>
                  <a:cubicBezTo>
                    <a:pt x="23569" y="5009"/>
                    <a:pt x="23286" y="5351"/>
                    <a:pt x="23035" y="5714"/>
                  </a:cubicBezTo>
                  <a:cubicBezTo>
                    <a:pt x="22969" y="5584"/>
                    <a:pt x="22899" y="5452"/>
                    <a:pt x="22833" y="5337"/>
                  </a:cubicBezTo>
                  <a:cubicBezTo>
                    <a:pt x="22795" y="5229"/>
                    <a:pt x="22746" y="5128"/>
                    <a:pt x="22683" y="5033"/>
                  </a:cubicBezTo>
                  <a:lnTo>
                    <a:pt x="22683" y="5061"/>
                  </a:lnTo>
                  <a:cubicBezTo>
                    <a:pt x="22118" y="4106"/>
                    <a:pt x="21657" y="3628"/>
                    <a:pt x="21577" y="3547"/>
                  </a:cubicBezTo>
                  <a:lnTo>
                    <a:pt x="21577" y="3547"/>
                  </a:lnTo>
                  <a:cubicBezTo>
                    <a:pt x="21647" y="3621"/>
                    <a:pt x="21989" y="4036"/>
                    <a:pt x="22519" y="5619"/>
                  </a:cubicBezTo>
                  <a:cubicBezTo>
                    <a:pt x="21863" y="5012"/>
                    <a:pt x="21396" y="4786"/>
                    <a:pt x="21396" y="4786"/>
                  </a:cubicBezTo>
                  <a:lnTo>
                    <a:pt x="21396" y="4786"/>
                  </a:lnTo>
                  <a:cubicBezTo>
                    <a:pt x="21783" y="5121"/>
                    <a:pt x="22135" y="5539"/>
                    <a:pt x="22467" y="6007"/>
                  </a:cubicBezTo>
                  <a:cubicBezTo>
                    <a:pt x="22352" y="6129"/>
                    <a:pt x="21968" y="6551"/>
                    <a:pt x="21518" y="7335"/>
                  </a:cubicBezTo>
                  <a:lnTo>
                    <a:pt x="21490" y="7290"/>
                  </a:lnTo>
                  <a:cubicBezTo>
                    <a:pt x="21466" y="6715"/>
                    <a:pt x="21452" y="6331"/>
                    <a:pt x="21452" y="6331"/>
                  </a:cubicBezTo>
                  <a:cubicBezTo>
                    <a:pt x="21351" y="6470"/>
                    <a:pt x="21277" y="6662"/>
                    <a:pt x="21221" y="6889"/>
                  </a:cubicBezTo>
                  <a:cubicBezTo>
                    <a:pt x="21002" y="6582"/>
                    <a:pt x="20761" y="6296"/>
                    <a:pt x="20492" y="6034"/>
                  </a:cubicBezTo>
                  <a:lnTo>
                    <a:pt x="20492" y="6034"/>
                  </a:lnTo>
                  <a:cubicBezTo>
                    <a:pt x="20492" y="6035"/>
                    <a:pt x="20765" y="6512"/>
                    <a:pt x="21134" y="7370"/>
                  </a:cubicBezTo>
                  <a:cubicBezTo>
                    <a:pt x="21134" y="7388"/>
                    <a:pt x="21131" y="7412"/>
                    <a:pt x="21131" y="7430"/>
                  </a:cubicBezTo>
                  <a:cubicBezTo>
                    <a:pt x="21032" y="7323"/>
                    <a:pt x="20928" y="7261"/>
                    <a:pt x="20814" y="7261"/>
                  </a:cubicBezTo>
                  <a:cubicBezTo>
                    <a:pt x="20779" y="7261"/>
                    <a:pt x="20742" y="7267"/>
                    <a:pt x="20705" y="7280"/>
                  </a:cubicBezTo>
                  <a:cubicBezTo>
                    <a:pt x="20705" y="7280"/>
                    <a:pt x="20904" y="7447"/>
                    <a:pt x="21071" y="8208"/>
                  </a:cubicBezTo>
                  <a:lnTo>
                    <a:pt x="21058" y="8235"/>
                  </a:lnTo>
                  <a:cubicBezTo>
                    <a:pt x="20956" y="8354"/>
                    <a:pt x="20845" y="8480"/>
                    <a:pt x="20737" y="8619"/>
                  </a:cubicBezTo>
                  <a:cubicBezTo>
                    <a:pt x="20709" y="7956"/>
                    <a:pt x="20621" y="7402"/>
                    <a:pt x="20444" y="7067"/>
                  </a:cubicBezTo>
                  <a:cubicBezTo>
                    <a:pt x="20489" y="6174"/>
                    <a:pt x="20478" y="5326"/>
                    <a:pt x="20391" y="4643"/>
                  </a:cubicBezTo>
                  <a:cubicBezTo>
                    <a:pt x="20852" y="3582"/>
                    <a:pt x="21183" y="3000"/>
                    <a:pt x="21183" y="3000"/>
                  </a:cubicBezTo>
                  <a:lnTo>
                    <a:pt x="21183" y="3000"/>
                  </a:lnTo>
                  <a:cubicBezTo>
                    <a:pt x="20852" y="3321"/>
                    <a:pt x="20552" y="3677"/>
                    <a:pt x="20287" y="4053"/>
                  </a:cubicBezTo>
                  <a:cubicBezTo>
                    <a:pt x="20217" y="3771"/>
                    <a:pt x="20126" y="3540"/>
                    <a:pt x="20004" y="3370"/>
                  </a:cubicBezTo>
                  <a:cubicBezTo>
                    <a:pt x="20004" y="3370"/>
                    <a:pt x="19990" y="3837"/>
                    <a:pt x="19955" y="4542"/>
                  </a:cubicBezTo>
                  <a:cubicBezTo>
                    <a:pt x="19498" y="5281"/>
                    <a:pt x="19104" y="6059"/>
                    <a:pt x="18783" y="6872"/>
                  </a:cubicBezTo>
                  <a:lnTo>
                    <a:pt x="18700" y="6934"/>
                  </a:lnTo>
                  <a:cubicBezTo>
                    <a:pt x="18518" y="6348"/>
                    <a:pt x="18281" y="5916"/>
                    <a:pt x="17991" y="5860"/>
                  </a:cubicBezTo>
                  <a:cubicBezTo>
                    <a:pt x="17950" y="5738"/>
                    <a:pt x="17890" y="5623"/>
                    <a:pt x="17821" y="5518"/>
                  </a:cubicBezTo>
                  <a:cubicBezTo>
                    <a:pt x="17821" y="5518"/>
                    <a:pt x="17817" y="5651"/>
                    <a:pt x="17807" y="5871"/>
                  </a:cubicBezTo>
                  <a:cubicBezTo>
                    <a:pt x="17793" y="6125"/>
                    <a:pt x="17782" y="6495"/>
                    <a:pt x="17758" y="6931"/>
                  </a:cubicBezTo>
                  <a:lnTo>
                    <a:pt x="17712" y="6889"/>
                  </a:lnTo>
                  <a:lnTo>
                    <a:pt x="17712" y="6889"/>
                  </a:lnTo>
                  <a:cubicBezTo>
                    <a:pt x="17726" y="6913"/>
                    <a:pt x="17740" y="6938"/>
                    <a:pt x="17754" y="6966"/>
                  </a:cubicBezTo>
                  <a:cubicBezTo>
                    <a:pt x="17740" y="7273"/>
                    <a:pt x="17719" y="7608"/>
                    <a:pt x="17698" y="7960"/>
                  </a:cubicBezTo>
                  <a:cubicBezTo>
                    <a:pt x="17590" y="8092"/>
                    <a:pt x="17475" y="8239"/>
                    <a:pt x="17367" y="8392"/>
                  </a:cubicBezTo>
                  <a:lnTo>
                    <a:pt x="17175" y="8138"/>
                  </a:lnTo>
                  <a:cubicBezTo>
                    <a:pt x="17158" y="7796"/>
                    <a:pt x="17154" y="7580"/>
                    <a:pt x="17154" y="7580"/>
                  </a:cubicBezTo>
                  <a:cubicBezTo>
                    <a:pt x="17081" y="7684"/>
                    <a:pt x="17029" y="7796"/>
                    <a:pt x="16994" y="7918"/>
                  </a:cubicBezTo>
                  <a:cubicBezTo>
                    <a:pt x="16886" y="7785"/>
                    <a:pt x="16781" y="7667"/>
                    <a:pt x="16683" y="7555"/>
                  </a:cubicBezTo>
                  <a:cubicBezTo>
                    <a:pt x="16882" y="7123"/>
                    <a:pt x="17018" y="6889"/>
                    <a:pt x="17018" y="6889"/>
                  </a:cubicBezTo>
                  <a:lnTo>
                    <a:pt x="17018" y="6889"/>
                  </a:lnTo>
                  <a:cubicBezTo>
                    <a:pt x="16847" y="7053"/>
                    <a:pt x="16690" y="7227"/>
                    <a:pt x="16544" y="7416"/>
                  </a:cubicBezTo>
                  <a:cubicBezTo>
                    <a:pt x="16450" y="7318"/>
                    <a:pt x="16363" y="7231"/>
                    <a:pt x="16275" y="7154"/>
                  </a:cubicBezTo>
                  <a:cubicBezTo>
                    <a:pt x="16446" y="4011"/>
                    <a:pt x="17057" y="3499"/>
                    <a:pt x="17057" y="3499"/>
                  </a:cubicBezTo>
                  <a:cubicBezTo>
                    <a:pt x="17007" y="3482"/>
                    <a:pt x="16959" y="3474"/>
                    <a:pt x="16912" y="3474"/>
                  </a:cubicBezTo>
                  <a:cubicBezTo>
                    <a:pt x="16248" y="3474"/>
                    <a:pt x="15840" y="5055"/>
                    <a:pt x="15599" y="6600"/>
                  </a:cubicBezTo>
                  <a:cubicBezTo>
                    <a:pt x="15484" y="6516"/>
                    <a:pt x="15361" y="6443"/>
                    <a:pt x="15236" y="6376"/>
                  </a:cubicBezTo>
                  <a:lnTo>
                    <a:pt x="15236" y="6376"/>
                  </a:lnTo>
                  <a:cubicBezTo>
                    <a:pt x="15358" y="6481"/>
                    <a:pt x="15470" y="6596"/>
                    <a:pt x="15585" y="6715"/>
                  </a:cubicBezTo>
                  <a:cubicBezTo>
                    <a:pt x="15560" y="6837"/>
                    <a:pt x="15543" y="6952"/>
                    <a:pt x="15532" y="7074"/>
                  </a:cubicBezTo>
                  <a:cubicBezTo>
                    <a:pt x="15309" y="6694"/>
                    <a:pt x="15062" y="6327"/>
                    <a:pt x="14786" y="5982"/>
                  </a:cubicBezTo>
                  <a:cubicBezTo>
                    <a:pt x="14748" y="5571"/>
                    <a:pt x="14716" y="5155"/>
                    <a:pt x="14688" y="4747"/>
                  </a:cubicBezTo>
                  <a:lnTo>
                    <a:pt x="14713" y="4699"/>
                  </a:lnTo>
                  <a:lnTo>
                    <a:pt x="14685" y="4730"/>
                  </a:lnTo>
                  <a:cubicBezTo>
                    <a:pt x="14531" y="2567"/>
                    <a:pt x="14465" y="562"/>
                    <a:pt x="14465" y="562"/>
                  </a:cubicBezTo>
                  <a:cubicBezTo>
                    <a:pt x="13896" y="1371"/>
                    <a:pt x="13844" y="3408"/>
                    <a:pt x="13987" y="5546"/>
                  </a:cubicBezTo>
                  <a:cubicBezTo>
                    <a:pt x="13921" y="5633"/>
                    <a:pt x="13862" y="5721"/>
                    <a:pt x="13799" y="5811"/>
                  </a:cubicBezTo>
                  <a:cubicBezTo>
                    <a:pt x="13729" y="5483"/>
                    <a:pt x="13638" y="5218"/>
                    <a:pt x="13506" y="5033"/>
                  </a:cubicBezTo>
                  <a:cubicBezTo>
                    <a:pt x="13506" y="5033"/>
                    <a:pt x="13488" y="5574"/>
                    <a:pt x="13450" y="6355"/>
                  </a:cubicBezTo>
                  <a:cubicBezTo>
                    <a:pt x="13429" y="6390"/>
                    <a:pt x="13408" y="6425"/>
                    <a:pt x="13391" y="6460"/>
                  </a:cubicBezTo>
                  <a:lnTo>
                    <a:pt x="13223" y="6279"/>
                  </a:lnTo>
                  <a:cubicBezTo>
                    <a:pt x="12438" y="4556"/>
                    <a:pt x="11650" y="3739"/>
                    <a:pt x="11542" y="3635"/>
                  </a:cubicBezTo>
                  <a:lnTo>
                    <a:pt x="11542" y="3635"/>
                  </a:lnTo>
                  <a:cubicBezTo>
                    <a:pt x="11612" y="3704"/>
                    <a:pt x="11919" y="4081"/>
                    <a:pt x="12414" y="5487"/>
                  </a:cubicBezTo>
                  <a:cubicBezTo>
                    <a:pt x="12282" y="5375"/>
                    <a:pt x="12159" y="5285"/>
                    <a:pt x="12055" y="5204"/>
                  </a:cubicBezTo>
                  <a:cubicBezTo>
                    <a:pt x="12051" y="5096"/>
                    <a:pt x="12048" y="5033"/>
                    <a:pt x="12048" y="5033"/>
                  </a:cubicBezTo>
                  <a:lnTo>
                    <a:pt x="11982" y="5148"/>
                  </a:lnTo>
                  <a:cubicBezTo>
                    <a:pt x="11835" y="5044"/>
                    <a:pt x="11682" y="4950"/>
                    <a:pt x="11525" y="4866"/>
                  </a:cubicBezTo>
                  <a:lnTo>
                    <a:pt x="11525" y="4866"/>
                  </a:lnTo>
                  <a:cubicBezTo>
                    <a:pt x="11664" y="4988"/>
                    <a:pt x="11797" y="5117"/>
                    <a:pt x="11929" y="5257"/>
                  </a:cubicBezTo>
                  <a:cubicBezTo>
                    <a:pt x="11852" y="5435"/>
                    <a:pt x="11797" y="5619"/>
                    <a:pt x="11758" y="5811"/>
                  </a:cubicBezTo>
                  <a:cubicBezTo>
                    <a:pt x="11493" y="5410"/>
                    <a:pt x="11186" y="5037"/>
                    <a:pt x="10844" y="4699"/>
                  </a:cubicBezTo>
                  <a:lnTo>
                    <a:pt x="10844" y="4699"/>
                  </a:lnTo>
                  <a:cubicBezTo>
                    <a:pt x="10844" y="4699"/>
                    <a:pt x="11200" y="5330"/>
                    <a:pt x="11671" y="6457"/>
                  </a:cubicBezTo>
                  <a:cubicBezTo>
                    <a:pt x="11650" y="6704"/>
                    <a:pt x="11636" y="6976"/>
                    <a:pt x="11633" y="7259"/>
                  </a:cubicBezTo>
                  <a:cubicBezTo>
                    <a:pt x="11598" y="7259"/>
                    <a:pt x="11563" y="7262"/>
                    <a:pt x="11532" y="7276"/>
                  </a:cubicBezTo>
                  <a:cubicBezTo>
                    <a:pt x="11570" y="7315"/>
                    <a:pt x="11601" y="7360"/>
                    <a:pt x="11629" y="7405"/>
                  </a:cubicBezTo>
                  <a:cubicBezTo>
                    <a:pt x="11305" y="7824"/>
                    <a:pt x="11019" y="8270"/>
                    <a:pt x="10778" y="8741"/>
                  </a:cubicBezTo>
                  <a:cubicBezTo>
                    <a:pt x="10614" y="8434"/>
                    <a:pt x="10426" y="8141"/>
                    <a:pt x="10220" y="7859"/>
                  </a:cubicBezTo>
                  <a:cubicBezTo>
                    <a:pt x="10447" y="7559"/>
                    <a:pt x="10701" y="7280"/>
                    <a:pt x="10984" y="7029"/>
                  </a:cubicBezTo>
                  <a:lnTo>
                    <a:pt x="10984" y="7029"/>
                  </a:lnTo>
                  <a:cubicBezTo>
                    <a:pt x="10984" y="7029"/>
                    <a:pt x="10677" y="7175"/>
                    <a:pt x="10227" y="7555"/>
                  </a:cubicBezTo>
                  <a:cubicBezTo>
                    <a:pt x="10618" y="6428"/>
                    <a:pt x="10876" y="6081"/>
                    <a:pt x="10957" y="5995"/>
                  </a:cubicBezTo>
                  <a:lnTo>
                    <a:pt x="10957" y="5995"/>
                  </a:lnTo>
                  <a:cubicBezTo>
                    <a:pt x="10853" y="6101"/>
                    <a:pt x="10411" y="6568"/>
                    <a:pt x="9910" y="7475"/>
                  </a:cubicBezTo>
                  <a:cubicBezTo>
                    <a:pt x="9874" y="7430"/>
                    <a:pt x="9843" y="7403"/>
                    <a:pt x="9826" y="7386"/>
                  </a:cubicBezTo>
                  <a:lnTo>
                    <a:pt x="9826" y="7386"/>
                  </a:lnTo>
                  <a:cubicBezTo>
                    <a:pt x="9855" y="7418"/>
                    <a:pt x="9880" y="7454"/>
                    <a:pt x="9906" y="7489"/>
                  </a:cubicBezTo>
                  <a:cubicBezTo>
                    <a:pt x="9788" y="7698"/>
                    <a:pt x="9669" y="7939"/>
                    <a:pt x="9554" y="8197"/>
                  </a:cubicBezTo>
                  <a:cubicBezTo>
                    <a:pt x="9386" y="7921"/>
                    <a:pt x="9205" y="7660"/>
                    <a:pt x="9006" y="7405"/>
                  </a:cubicBezTo>
                  <a:cubicBezTo>
                    <a:pt x="9034" y="7360"/>
                    <a:pt x="9066" y="7315"/>
                    <a:pt x="9104" y="7276"/>
                  </a:cubicBezTo>
                  <a:cubicBezTo>
                    <a:pt x="9071" y="7264"/>
                    <a:pt x="9034" y="7259"/>
                    <a:pt x="8997" y="7259"/>
                  </a:cubicBezTo>
                  <a:cubicBezTo>
                    <a:pt x="8980" y="7259"/>
                    <a:pt x="8963" y="7260"/>
                    <a:pt x="8947" y="7262"/>
                  </a:cubicBezTo>
                  <a:cubicBezTo>
                    <a:pt x="8943" y="7070"/>
                    <a:pt x="8936" y="6959"/>
                    <a:pt x="8936" y="6959"/>
                  </a:cubicBezTo>
                  <a:lnTo>
                    <a:pt x="8919" y="6983"/>
                  </a:lnTo>
                  <a:cubicBezTo>
                    <a:pt x="8961" y="6122"/>
                    <a:pt x="8950" y="5302"/>
                    <a:pt x="8867" y="4639"/>
                  </a:cubicBezTo>
                  <a:cubicBezTo>
                    <a:pt x="9327" y="3579"/>
                    <a:pt x="9658" y="2993"/>
                    <a:pt x="9658" y="2993"/>
                  </a:cubicBezTo>
                  <a:lnTo>
                    <a:pt x="9658" y="2993"/>
                  </a:lnTo>
                  <a:cubicBezTo>
                    <a:pt x="9327" y="3317"/>
                    <a:pt x="9027" y="3670"/>
                    <a:pt x="8759" y="4050"/>
                  </a:cubicBezTo>
                  <a:cubicBezTo>
                    <a:pt x="8689" y="3767"/>
                    <a:pt x="8598" y="3534"/>
                    <a:pt x="8480" y="3366"/>
                  </a:cubicBezTo>
                  <a:cubicBezTo>
                    <a:pt x="8480" y="3366"/>
                    <a:pt x="8462" y="3830"/>
                    <a:pt x="8427" y="4538"/>
                  </a:cubicBezTo>
                  <a:cubicBezTo>
                    <a:pt x="8012" y="5208"/>
                    <a:pt x="7653" y="5912"/>
                    <a:pt x="7353" y="6645"/>
                  </a:cubicBezTo>
                  <a:cubicBezTo>
                    <a:pt x="7301" y="6547"/>
                    <a:pt x="7241" y="6453"/>
                    <a:pt x="7185" y="6355"/>
                  </a:cubicBezTo>
                  <a:cubicBezTo>
                    <a:pt x="7147" y="5574"/>
                    <a:pt x="7130" y="5033"/>
                    <a:pt x="7130" y="5033"/>
                  </a:cubicBezTo>
                  <a:cubicBezTo>
                    <a:pt x="6997" y="5218"/>
                    <a:pt x="6906" y="5483"/>
                    <a:pt x="6840" y="5811"/>
                  </a:cubicBezTo>
                  <a:cubicBezTo>
                    <a:pt x="6575" y="5410"/>
                    <a:pt x="6268" y="5037"/>
                    <a:pt x="5926" y="4699"/>
                  </a:cubicBezTo>
                  <a:lnTo>
                    <a:pt x="5926" y="4699"/>
                  </a:lnTo>
                  <a:cubicBezTo>
                    <a:pt x="5926" y="4699"/>
                    <a:pt x="6156" y="5110"/>
                    <a:pt x="6491" y="5860"/>
                  </a:cubicBezTo>
                  <a:lnTo>
                    <a:pt x="6460" y="5860"/>
                  </a:lnTo>
                  <a:cubicBezTo>
                    <a:pt x="6422" y="5738"/>
                    <a:pt x="6362" y="5623"/>
                    <a:pt x="6292" y="5518"/>
                  </a:cubicBezTo>
                  <a:cubicBezTo>
                    <a:pt x="6292" y="5518"/>
                    <a:pt x="6286" y="5651"/>
                    <a:pt x="6279" y="5871"/>
                  </a:cubicBezTo>
                  <a:cubicBezTo>
                    <a:pt x="6275" y="6034"/>
                    <a:pt x="6265" y="6244"/>
                    <a:pt x="6251" y="6488"/>
                  </a:cubicBezTo>
                  <a:cubicBezTo>
                    <a:pt x="6136" y="6411"/>
                    <a:pt x="6066" y="6376"/>
                    <a:pt x="6066" y="6376"/>
                  </a:cubicBezTo>
                  <a:lnTo>
                    <a:pt x="6066" y="6376"/>
                  </a:lnTo>
                  <a:lnTo>
                    <a:pt x="6247" y="6558"/>
                  </a:lnTo>
                  <a:cubicBezTo>
                    <a:pt x="6216" y="7262"/>
                    <a:pt x="6163" y="8235"/>
                    <a:pt x="6087" y="9184"/>
                  </a:cubicBezTo>
                  <a:cubicBezTo>
                    <a:pt x="5937" y="8884"/>
                    <a:pt x="5794" y="8619"/>
                    <a:pt x="5658" y="8396"/>
                  </a:cubicBezTo>
                  <a:cubicBezTo>
                    <a:pt x="5637" y="7904"/>
                    <a:pt x="5623" y="7580"/>
                    <a:pt x="5623" y="7580"/>
                  </a:cubicBezTo>
                  <a:cubicBezTo>
                    <a:pt x="5536" y="7723"/>
                    <a:pt x="5469" y="7876"/>
                    <a:pt x="5427" y="8040"/>
                  </a:cubicBezTo>
                  <a:cubicBezTo>
                    <a:pt x="5272" y="7806"/>
                    <a:pt x="5100" y="7585"/>
                    <a:pt x="4907" y="7384"/>
                  </a:cubicBezTo>
                  <a:lnTo>
                    <a:pt x="4907" y="7384"/>
                  </a:lnTo>
                  <a:cubicBezTo>
                    <a:pt x="4958" y="7439"/>
                    <a:pt x="5122" y="7652"/>
                    <a:pt x="5375" y="8284"/>
                  </a:cubicBezTo>
                  <a:cubicBezTo>
                    <a:pt x="5351" y="8424"/>
                    <a:pt x="5330" y="8567"/>
                    <a:pt x="5319" y="8710"/>
                  </a:cubicBezTo>
                  <a:lnTo>
                    <a:pt x="5159" y="8588"/>
                  </a:lnTo>
                  <a:cubicBezTo>
                    <a:pt x="5040" y="8204"/>
                    <a:pt x="4897" y="7904"/>
                    <a:pt x="4723" y="7761"/>
                  </a:cubicBezTo>
                  <a:cubicBezTo>
                    <a:pt x="4845" y="4081"/>
                    <a:pt x="5529" y="3499"/>
                    <a:pt x="5529" y="3499"/>
                  </a:cubicBezTo>
                  <a:cubicBezTo>
                    <a:pt x="5480" y="3483"/>
                    <a:pt x="5432" y="3475"/>
                    <a:pt x="5386" y="3475"/>
                  </a:cubicBezTo>
                  <a:cubicBezTo>
                    <a:pt x="4654" y="3475"/>
                    <a:pt x="4230" y="5398"/>
                    <a:pt x="4001" y="7074"/>
                  </a:cubicBezTo>
                  <a:cubicBezTo>
                    <a:pt x="3785" y="6690"/>
                    <a:pt x="3537" y="6324"/>
                    <a:pt x="3258" y="5982"/>
                  </a:cubicBezTo>
                  <a:cubicBezTo>
                    <a:pt x="3038" y="3418"/>
                    <a:pt x="2944" y="562"/>
                    <a:pt x="2944" y="562"/>
                  </a:cubicBezTo>
                  <a:cubicBezTo>
                    <a:pt x="2194" y="1615"/>
                    <a:pt x="2337" y="4761"/>
                    <a:pt x="2637" y="7485"/>
                  </a:cubicBezTo>
                  <a:cubicBezTo>
                    <a:pt x="2351" y="7063"/>
                    <a:pt x="2041" y="6662"/>
                    <a:pt x="1702" y="6282"/>
                  </a:cubicBezTo>
                  <a:cubicBezTo>
                    <a:pt x="934" y="4599"/>
                    <a:pt x="160" y="3785"/>
                    <a:pt x="25" y="3646"/>
                  </a:cubicBezTo>
                  <a:lnTo>
                    <a:pt x="25" y="3646"/>
                  </a:lnTo>
                  <a:cubicBezTo>
                    <a:pt x="108" y="3735"/>
                    <a:pt x="414" y="4132"/>
                    <a:pt x="886" y="5494"/>
                  </a:cubicBezTo>
                  <a:cubicBezTo>
                    <a:pt x="356" y="5044"/>
                    <a:pt x="0" y="4869"/>
                    <a:pt x="0" y="4869"/>
                  </a:cubicBezTo>
                  <a:lnTo>
                    <a:pt x="0" y="4869"/>
                  </a:lnTo>
                  <a:cubicBezTo>
                    <a:pt x="415" y="5243"/>
                    <a:pt x="785" y="5665"/>
                    <a:pt x="1099" y="6129"/>
                  </a:cubicBezTo>
                  <a:cubicBezTo>
                    <a:pt x="1231" y="6551"/>
                    <a:pt x="1374" y="7046"/>
                    <a:pt x="1531" y="7625"/>
                  </a:cubicBezTo>
                  <a:cubicBezTo>
                    <a:pt x="2473" y="11151"/>
                    <a:pt x="3767" y="19387"/>
                    <a:pt x="3767" y="19387"/>
                  </a:cubicBezTo>
                  <a:lnTo>
                    <a:pt x="15257" y="19387"/>
                  </a:lnTo>
                  <a:cubicBezTo>
                    <a:pt x="15260" y="19373"/>
                    <a:pt x="15260" y="19355"/>
                    <a:pt x="15260" y="19341"/>
                  </a:cubicBezTo>
                  <a:lnTo>
                    <a:pt x="15281" y="19341"/>
                  </a:lnTo>
                  <a:lnTo>
                    <a:pt x="15292" y="19387"/>
                  </a:lnTo>
                  <a:lnTo>
                    <a:pt x="25292" y="19387"/>
                  </a:lnTo>
                  <a:cubicBezTo>
                    <a:pt x="25296" y="19373"/>
                    <a:pt x="25296" y="19355"/>
                    <a:pt x="25302" y="19341"/>
                  </a:cubicBezTo>
                  <a:lnTo>
                    <a:pt x="25337" y="19341"/>
                  </a:lnTo>
                  <a:lnTo>
                    <a:pt x="25344" y="19387"/>
                  </a:lnTo>
                  <a:lnTo>
                    <a:pt x="40343" y="19387"/>
                  </a:lnTo>
                  <a:cubicBezTo>
                    <a:pt x="40343" y="19373"/>
                    <a:pt x="40343" y="19355"/>
                    <a:pt x="40340" y="19341"/>
                  </a:cubicBezTo>
                  <a:lnTo>
                    <a:pt x="40343" y="19341"/>
                  </a:lnTo>
                  <a:cubicBezTo>
                    <a:pt x="40350" y="19355"/>
                    <a:pt x="40350" y="19373"/>
                    <a:pt x="40354" y="19387"/>
                  </a:cubicBezTo>
                  <a:lnTo>
                    <a:pt x="54470" y="19387"/>
                  </a:lnTo>
                  <a:cubicBezTo>
                    <a:pt x="54470" y="19373"/>
                    <a:pt x="54473" y="19355"/>
                    <a:pt x="54477" y="19341"/>
                  </a:cubicBezTo>
                  <a:lnTo>
                    <a:pt x="54498" y="19341"/>
                  </a:lnTo>
                  <a:lnTo>
                    <a:pt x="54505" y="19387"/>
                  </a:lnTo>
                  <a:lnTo>
                    <a:pt x="64505" y="19387"/>
                  </a:lnTo>
                  <a:cubicBezTo>
                    <a:pt x="64505" y="19387"/>
                    <a:pt x="64508" y="19369"/>
                    <a:pt x="64512" y="19341"/>
                  </a:cubicBezTo>
                  <a:lnTo>
                    <a:pt x="64550" y="19341"/>
                  </a:lnTo>
                  <a:cubicBezTo>
                    <a:pt x="64557" y="19369"/>
                    <a:pt x="64561" y="19387"/>
                    <a:pt x="64561" y="19387"/>
                  </a:cubicBezTo>
                  <a:lnTo>
                    <a:pt x="79556" y="19387"/>
                  </a:lnTo>
                  <a:lnTo>
                    <a:pt x="79556" y="19341"/>
                  </a:lnTo>
                  <a:lnTo>
                    <a:pt x="79559" y="19341"/>
                  </a:lnTo>
                  <a:cubicBezTo>
                    <a:pt x="79563" y="19369"/>
                    <a:pt x="79566" y="19387"/>
                    <a:pt x="79566" y="19387"/>
                  </a:cubicBezTo>
                  <a:lnTo>
                    <a:pt x="80177" y="19387"/>
                  </a:lnTo>
                  <a:lnTo>
                    <a:pt x="80177" y="19366"/>
                  </a:lnTo>
                  <a:cubicBezTo>
                    <a:pt x="80180" y="19373"/>
                    <a:pt x="80180" y="19380"/>
                    <a:pt x="80184" y="19387"/>
                  </a:cubicBezTo>
                  <a:lnTo>
                    <a:pt x="93690" y="19387"/>
                  </a:lnTo>
                  <a:cubicBezTo>
                    <a:pt x="93690" y="19373"/>
                    <a:pt x="93693" y="19355"/>
                    <a:pt x="93693" y="19341"/>
                  </a:cubicBezTo>
                  <a:lnTo>
                    <a:pt x="93718" y="19341"/>
                  </a:lnTo>
                  <a:lnTo>
                    <a:pt x="93718" y="19387"/>
                  </a:lnTo>
                  <a:lnTo>
                    <a:pt x="103728" y="19387"/>
                  </a:lnTo>
                  <a:cubicBezTo>
                    <a:pt x="103728" y="19387"/>
                    <a:pt x="103732" y="19369"/>
                    <a:pt x="103735" y="19341"/>
                  </a:cubicBezTo>
                  <a:lnTo>
                    <a:pt x="103774" y="19341"/>
                  </a:lnTo>
                  <a:cubicBezTo>
                    <a:pt x="103777" y="19369"/>
                    <a:pt x="103784" y="19387"/>
                    <a:pt x="103784" y="19387"/>
                  </a:cubicBezTo>
                  <a:lnTo>
                    <a:pt x="118779" y="19387"/>
                  </a:lnTo>
                  <a:lnTo>
                    <a:pt x="118779" y="19341"/>
                  </a:lnTo>
                  <a:lnTo>
                    <a:pt x="118783" y="19341"/>
                  </a:lnTo>
                  <a:cubicBezTo>
                    <a:pt x="118786" y="19369"/>
                    <a:pt x="118790" y="19387"/>
                    <a:pt x="118790" y="19387"/>
                  </a:cubicBezTo>
                  <a:lnTo>
                    <a:pt x="119400" y="19387"/>
                  </a:lnTo>
                  <a:lnTo>
                    <a:pt x="119400" y="19362"/>
                  </a:lnTo>
                  <a:cubicBezTo>
                    <a:pt x="119400" y="19369"/>
                    <a:pt x="119404" y="19380"/>
                    <a:pt x="119404" y="19387"/>
                  </a:cubicBezTo>
                  <a:lnTo>
                    <a:pt x="133035" y="19387"/>
                  </a:lnTo>
                  <a:cubicBezTo>
                    <a:pt x="133039" y="19373"/>
                    <a:pt x="133039" y="19355"/>
                    <a:pt x="133039" y="19341"/>
                  </a:cubicBezTo>
                  <a:lnTo>
                    <a:pt x="133060" y="19341"/>
                  </a:lnTo>
                  <a:lnTo>
                    <a:pt x="133070" y="19387"/>
                  </a:lnTo>
                  <a:lnTo>
                    <a:pt x="143070" y="19387"/>
                  </a:lnTo>
                  <a:cubicBezTo>
                    <a:pt x="143070" y="19387"/>
                    <a:pt x="143077" y="19369"/>
                    <a:pt x="143081" y="19341"/>
                  </a:cubicBezTo>
                  <a:lnTo>
                    <a:pt x="143116" y="19341"/>
                  </a:lnTo>
                  <a:cubicBezTo>
                    <a:pt x="143119" y="19369"/>
                    <a:pt x="143123" y="19387"/>
                    <a:pt x="143123" y="19387"/>
                  </a:cubicBezTo>
                  <a:lnTo>
                    <a:pt x="158121" y="19387"/>
                  </a:lnTo>
                  <a:cubicBezTo>
                    <a:pt x="158125" y="19373"/>
                    <a:pt x="158121" y="19355"/>
                    <a:pt x="158118" y="19341"/>
                  </a:cubicBezTo>
                  <a:lnTo>
                    <a:pt x="158128" y="19341"/>
                  </a:lnTo>
                  <a:cubicBezTo>
                    <a:pt x="158128" y="19355"/>
                    <a:pt x="158132" y="19373"/>
                    <a:pt x="158132" y="19387"/>
                  </a:cubicBezTo>
                  <a:lnTo>
                    <a:pt x="172248" y="19387"/>
                  </a:lnTo>
                  <a:cubicBezTo>
                    <a:pt x="172252" y="19373"/>
                    <a:pt x="172252" y="19355"/>
                    <a:pt x="172255" y="19341"/>
                  </a:cubicBezTo>
                  <a:lnTo>
                    <a:pt x="172276" y="19341"/>
                  </a:lnTo>
                  <a:cubicBezTo>
                    <a:pt x="172279" y="19369"/>
                    <a:pt x="172283" y="19387"/>
                    <a:pt x="172283" y="19387"/>
                  </a:cubicBezTo>
                  <a:lnTo>
                    <a:pt x="182287" y="19387"/>
                  </a:lnTo>
                  <a:cubicBezTo>
                    <a:pt x="182287" y="19373"/>
                    <a:pt x="182290" y="19355"/>
                    <a:pt x="182290" y="19341"/>
                  </a:cubicBezTo>
                  <a:lnTo>
                    <a:pt x="182329" y="19341"/>
                  </a:lnTo>
                  <a:lnTo>
                    <a:pt x="182339" y="19387"/>
                  </a:lnTo>
                  <a:lnTo>
                    <a:pt x="197338" y="19387"/>
                  </a:lnTo>
                  <a:cubicBezTo>
                    <a:pt x="197334" y="19373"/>
                    <a:pt x="197334" y="19355"/>
                    <a:pt x="197334" y="19341"/>
                  </a:cubicBezTo>
                  <a:lnTo>
                    <a:pt x="197338" y="19341"/>
                  </a:lnTo>
                  <a:cubicBezTo>
                    <a:pt x="197341" y="19369"/>
                    <a:pt x="197345" y="19387"/>
                    <a:pt x="197345" y="19387"/>
                  </a:cubicBezTo>
                  <a:lnTo>
                    <a:pt x="197955" y="19387"/>
                  </a:lnTo>
                  <a:lnTo>
                    <a:pt x="197955" y="19366"/>
                  </a:lnTo>
                  <a:cubicBezTo>
                    <a:pt x="197959" y="19373"/>
                    <a:pt x="197962" y="19380"/>
                    <a:pt x="197962" y="19387"/>
                  </a:cubicBezTo>
                  <a:lnTo>
                    <a:pt x="211468" y="19387"/>
                  </a:lnTo>
                  <a:cubicBezTo>
                    <a:pt x="211468" y="19373"/>
                    <a:pt x="211471" y="19355"/>
                    <a:pt x="211471" y="19341"/>
                  </a:cubicBezTo>
                  <a:lnTo>
                    <a:pt x="211496" y="19341"/>
                  </a:lnTo>
                  <a:lnTo>
                    <a:pt x="211496" y="19387"/>
                  </a:lnTo>
                  <a:lnTo>
                    <a:pt x="221496" y="19387"/>
                  </a:lnTo>
                  <a:cubicBezTo>
                    <a:pt x="221496" y="19387"/>
                    <a:pt x="221500" y="19369"/>
                    <a:pt x="221507" y="19341"/>
                  </a:cubicBezTo>
                  <a:lnTo>
                    <a:pt x="221545" y="19341"/>
                  </a:lnTo>
                  <a:lnTo>
                    <a:pt x="221552" y="19387"/>
                  </a:lnTo>
                  <a:lnTo>
                    <a:pt x="236547" y="19387"/>
                  </a:lnTo>
                  <a:lnTo>
                    <a:pt x="236547" y="19341"/>
                  </a:lnTo>
                  <a:lnTo>
                    <a:pt x="236551" y="19341"/>
                  </a:lnTo>
                  <a:cubicBezTo>
                    <a:pt x="236558" y="19369"/>
                    <a:pt x="236561" y="19387"/>
                    <a:pt x="236561" y="19387"/>
                  </a:cubicBezTo>
                  <a:lnTo>
                    <a:pt x="237172" y="19387"/>
                  </a:lnTo>
                  <a:lnTo>
                    <a:pt x="237172" y="19366"/>
                  </a:lnTo>
                  <a:cubicBezTo>
                    <a:pt x="237172" y="19373"/>
                    <a:pt x="237172" y="19380"/>
                    <a:pt x="237175" y="19387"/>
                  </a:cubicBezTo>
                  <a:lnTo>
                    <a:pt x="250754" y="19387"/>
                  </a:lnTo>
                  <a:cubicBezTo>
                    <a:pt x="250754" y="19373"/>
                    <a:pt x="250754" y="19355"/>
                    <a:pt x="250758" y="19341"/>
                  </a:cubicBezTo>
                  <a:lnTo>
                    <a:pt x="250779" y="19341"/>
                  </a:lnTo>
                  <a:cubicBezTo>
                    <a:pt x="250782" y="19369"/>
                    <a:pt x="250789" y="19387"/>
                    <a:pt x="250789" y="19387"/>
                  </a:cubicBezTo>
                  <a:lnTo>
                    <a:pt x="260789" y="19387"/>
                  </a:lnTo>
                  <a:cubicBezTo>
                    <a:pt x="260789" y="19373"/>
                    <a:pt x="260793" y="19355"/>
                    <a:pt x="260793" y="19341"/>
                  </a:cubicBezTo>
                  <a:lnTo>
                    <a:pt x="260835" y="19341"/>
                  </a:lnTo>
                  <a:lnTo>
                    <a:pt x="260842" y="19387"/>
                  </a:lnTo>
                  <a:lnTo>
                    <a:pt x="275840" y="19387"/>
                  </a:lnTo>
                  <a:cubicBezTo>
                    <a:pt x="275837" y="19373"/>
                    <a:pt x="275837" y="19355"/>
                    <a:pt x="275837" y="19341"/>
                  </a:cubicBezTo>
                  <a:lnTo>
                    <a:pt x="275840" y="19341"/>
                  </a:lnTo>
                  <a:cubicBezTo>
                    <a:pt x="275844" y="19369"/>
                    <a:pt x="275851" y="19387"/>
                    <a:pt x="275851" y="19387"/>
                  </a:cubicBezTo>
                  <a:lnTo>
                    <a:pt x="276475" y="19387"/>
                  </a:lnTo>
                  <a:cubicBezTo>
                    <a:pt x="276472" y="19380"/>
                    <a:pt x="276468" y="19373"/>
                    <a:pt x="276468" y="19366"/>
                  </a:cubicBezTo>
                  <a:lnTo>
                    <a:pt x="276468" y="19366"/>
                  </a:lnTo>
                  <a:cubicBezTo>
                    <a:pt x="276472" y="19373"/>
                    <a:pt x="276472" y="19380"/>
                    <a:pt x="276475" y="19387"/>
                  </a:cubicBezTo>
                  <a:lnTo>
                    <a:pt x="281679" y="19387"/>
                  </a:lnTo>
                  <a:cubicBezTo>
                    <a:pt x="281679" y="19387"/>
                    <a:pt x="282349" y="9965"/>
                    <a:pt x="285705" y="7032"/>
                  </a:cubicBezTo>
                  <a:lnTo>
                    <a:pt x="285705" y="7032"/>
                  </a:lnTo>
                  <a:cubicBezTo>
                    <a:pt x="285704" y="7032"/>
                    <a:pt x="282726" y="8477"/>
                    <a:pt x="281561" y="14040"/>
                  </a:cubicBezTo>
                  <a:cubicBezTo>
                    <a:pt x="281515" y="13440"/>
                    <a:pt x="281456" y="13045"/>
                    <a:pt x="281456" y="13045"/>
                  </a:cubicBezTo>
                  <a:cubicBezTo>
                    <a:pt x="281432" y="9882"/>
                    <a:pt x="281972" y="9428"/>
                    <a:pt x="281972" y="9428"/>
                  </a:cubicBezTo>
                  <a:cubicBezTo>
                    <a:pt x="281945" y="9420"/>
                    <a:pt x="281916" y="9415"/>
                    <a:pt x="281888" y="9415"/>
                  </a:cubicBezTo>
                  <a:cubicBezTo>
                    <a:pt x="281869" y="9415"/>
                    <a:pt x="281851" y="9417"/>
                    <a:pt x="281833" y="9421"/>
                  </a:cubicBezTo>
                  <a:cubicBezTo>
                    <a:pt x="282862" y="5452"/>
                    <a:pt x="284246" y="2997"/>
                    <a:pt x="284247" y="2996"/>
                  </a:cubicBezTo>
                  <a:lnTo>
                    <a:pt x="284247" y="2996"/>
                  </a:lnTo>
                  <a:cubicBezTo>
                    <a:pt x="282339" y="4855"/>
                    <a:pt x="281202" y="8288"/>
                    <a:pt x="280556" y="11057"/>
                  </a:cubicBezTo>
                  <a:cubicBezTo>
                    <a:pt x="280410" y="9428"/>
                    <a:pt x="280350" y="7587"/>
                    <a:pt x="280350" y="7587"/>
                  </a:cubicBezTo>
                  <a:cubicBezTo>
                    <a:pt x="280051" y="8012"/>
                    <a:pt x="279981" y="8975"/>
                    <a:pt x="280016" y="10067"/>
                  </a:cubicBezTo>
                  <a:cubicBezTo>
                    <a:pt x="279803" y="9411"/>
                    <a:pt x="279555" y="8769"/>
                    <a:pt x="279273" y="8145"/>
                  </a:cubicBezTo>
                  <a:cubicBezTo>
                    <a:pt x="279360" y="4123"/>
                    <a:pt x="280089" y="3506"/>
                    <a:pt x="280089" y="3506"/>
                  </a:cubicBezTo>
                  <a:cubicBezTo>
                    <a:pt x="280040" y="3489"/>
                    <a:pt x="279991" y="3481"/>
                    <a:pt x="279945" y="3481"/>
                  </a:cubicBezTo>
                  <a:cubicBezTo>
                    <a:pt x="279247" y="3481"/>
                    <a:pt x="278831" y="5243"/>
                    <a:pt x="278596" y="6861"/>
                  </a:cubicBezTo>
                  <a:cubicBezTo>
                    <a:pt x="278362" y="6474"/>
                    <a:pt x="278097" y="6108"/>
                    <a:pt x="277801" y="5766"/>
                  </a:cubicBezTo>
                  <a:cubicBezTo>
                    <a:pt x="277591" y="3265"/>
                    <a:pt x="277504" y="565"/>
                    <a:pt x="277504" y="565"/>
                  </a:cubicBezTo>
                  <a:cubicBezTo>
                    <a:pt x="276782" y="1587"/>
                    <a:pt x="276887" y="4538"/>
                    <a:pt x="277166" y="7192"/>
                  </a:cubicBezTo>
                  <a:cubicBezTo>
                    <a:pt x="277141" y="7224"/>
                    <a:pt x="277117" y="7259"/>
                    <a:pt x="277096" y="7294"/>
                  </a:cubicBezTo>
                  <a:cubicBezTo>
                    <a:pt x="276831" y="6913"/>
                    <a:pt x="276538" y="6551"/>
                    <a:pt x="276224" y="6209"/>
                  </a:cubicBezTo>
                  <a:cubicBezTo>
                    <a:pt x="276053" y="5825"/>
                    <a:pt x="275858" y="5455"/>
                    <a:pt x="275645" y="5096"/>
                  </a:cubicBezTo>
                  <a:cubicBezTo>
                    <a:pt x="275575" y="4650"/>
                    <a:pt x="275467" y="4283"/>
                    <a:pt x="275300" y="4050"/>
                  </a:cubicBezTo>
                  <a:cubicBezTo>
                    <a:pt x="275300" y="4050"/>
                    <a:pt x="275293" y="4228"/>
                    <a:pt x="275279" y="4524"/>
                  </a:cubicBezTo>
                  <a:cubicBezTo>
                    <a:pt x="274913" y="3984"/>
                    <a:pt x="274637" y="3701"/>
                    <a:pt x="274578" y="3638"/>
                  </a:cubicBezTo>
                  <a:lnTo>
                    <a:pt x="274578" y="3638"/>
                  </a:lnTo>
                  <a:cubicBezTo>
                    <a:pt x="274637" y="3701"/>
                    <a:pt x="274878" y="3998"/>
                    <a:pt x="275261" y="4981"/>
                  </a:cubicBezTo>
                  <a:cubicBezTo>
                    <a:pt x="275258" y="5082"/>
                    <a:pt x="275254" y="5190"/>
                    <a:pt x="275244" y="5302"/>
                  </a:cubicBezTo>
                  <a:cubicBezTo>
                    <a:pt x="275042" y="5138"/>
                    <a:pt x="274822" y="4995"/>
                    <a:pt x="274595" y="4869"/>
                  </a:cubicBezTo>
                  <a:lnTo>
                    <a:pt x="274595" y="4869"/>
                  </a:lnTo>
                  <a:cubicBezTo>
                    <a:pt x="274825" y="5072"/>
                    <a:pt x="275038" y="5295"/>
                    <a:pt x="275237" y="5532"/>
                  </a:cubicBezTo>
                  <a:cubicBezTo>
                    <a:pt x="275192" y="6341"/>
                    <a:pt x="275132" y="7384"/>
                    <a:pt x="275049" y="8378"/>
                  </a:cubicBezTo>
                  <a:cubicBezTo>
                    <a:pt x="274881" y="8581"/>
                    <a:pt x="274724" y="8790"/>
                    <a:pt x="274581" y="9010"/>
                  </a:cubicBezTo>
                  <a:cubicBezTo>
                    <a:pt x="274487" y="8835"/>
                    <a:pt x="274393" y="8685"/>
                    <a:pt x="274306" y="8549"/>
                  </a:cubicBezTo>
                  <a:cubicBezTo>
                    <a:pt x="274218" y="8075"/>
                    <a:pt x="274110" y="7615"/>
                    <a:pt x="273974" y="7248"/>
                  </a:cubicBezTo>
                  <a:cubicBezTo>
                    <a:pt x="274243" y="6872"/>
                    <a:pt x="274550" y="6530"/>
                    <a:pt x="274892" y="6219"/>
                  </a:cubicBezTo>
                  <a:lnTo>
                    <a:pt x="274892" y="6219"/>
                  </a:lnTo>
                  <a:cubicBezTo>
                    <a:pt x="274891" y="6219"/>
                    <a:pt x="274469" y="6429"/>
                    <a:pt x="273866" y="6980"/>
                  </a:cubicBezTo>
                  <a:lnTo>
                    <a:pt x="273852" y="6948"/>
                  </a:lnTo>
                  <a:cubicBezTo>
                    <a:pt x="274327" y="5546"/>
                    <a:pt x="274634" y="5173"/>
                    <a:pt x="274700" y="5110"/>
                  </a:cubicBezTo>
                  <a:lnTo>
                    <a:pt x="274700" y="5110"/>
                  </a:lnTo>
                  <a:cubicBezTo>
                    <a:pt x="274620" y="5183"/>
                    <a:pt x="274166" y="5654"/>
                    <a:pt x="273629" y="6600"/>
                  </a:cubicBezTo>
                  <a:lnTo>
                    <a:pt x="273591" y="6558"/>
                  </a:lnTo>
                  <a:cubicBezTo>
                    <a:pt x="273587" y="6418"/>
                    <a:pt x="273584" y="6334"/>
                    <a:pt x="273584" y="6334"/>
                  </a:cubicBezTo>
                  <a:cubicBezTo>
                    <a:pt x="273549" y="6380"/>
                    <a:pt x="273521" y="6432"/>
                    <a:pt x="273496" y="6481"/>
                  </a:cubicBezTo>
                  <a:cubicBezTo>
                    <a:pt x="273439" y="6446"/>
                    <a:pt x="273372" y="6427"/>
                    <a:pt x="273304" y="6427"/>
                  </a:cubicBezTo>
                  <a:cubicBezTo>
                    <a:pt x="273266" y="6427"/>
                    <a:pt x="273227" y="6433"/>
                    <a:pt x="273189" y="6446"/>
                  </a:cubicBezTo>
                  <a:cubicBezTo>
                    <a:pt x="273189" y="6446"/>
                    <a:pt x="273273" y="6516"/>
                    <a:pt x="273381" y="6784"/>
                  </a:cubicBezTo>
                  <a:cubicBezTo>
                    <a:pt x="273339" y="6941"/>
                    <a:pt x="273305" y="7102"/>
                    <a:pt x="273280" y="7266"/>
                  </a:cubicBezTo>
                  <a:cubicBezTo>
                    <a:pt x="273182" y="7475"/>
                    <a:pt x="273081" y="7698"/>
                    <a:pt x="272984" y="7935"/>
                  </a:cubicBezTo>
                  <a:cubicBezTo>
                    <a:pt x="272889" y="8169"/>
                    <a:pt x="272719" y="8284"/>
                    <a:pt x="272583" y="8480"/>
                  </a:cubicBezTo>
                  <a:cubicBezTo>
                    <a:pt x="272572" y="8235"/>
                    <a:pt x="272569" y="8085"/>
                    <a:pt x="272569" y="8085"/>
                  </a:cubicBezTo>
                  <a:cubicBezTo>
                    <a:pt x="272509" y="8169"/>
                    <a:pt x="272464" y="8260"/>
                    <a:pt x="272433" y="8357"/>
                  </a:cubicBezTo>
                  <a:lnTo>
                    <a:pt x="272345" y="8364"/>
                  </a:lnTo>
                  <a:cubicBezTo>
                    <a:pt x="272520" y="6704"/>
                    <a:pt x="272624" y="4908"/>
                    <a:pt x="272457" y="3645"/>
                  </a:cubicBezTo>
                  <a:cubicBezTo>
                    <a:pt x="272938" y="2536"/>
                    <a:pt x="273280" y="1922"/>
                    <a:pt x="273280" y="1922"/>
                  </a:cubicBezTo>
                  <a:lnTo>
                    <a:pt x="273280" y="1922"/>
                  </a:lnTo>
                  <a:cubicBezTo>
                    <a:pt x="272935" y="2264"/>
                    <a:pt x="272621" y="2634"/>
                    <a:pt x="272338" y="3028"/>
                  </a:cubicBezTo>
                  <a:cubicBezTo>
                    <a:pt x="272265" y="2738"/>
                    <a:pt x="272171" y="2498"/>
                    <a:pt x="272042" y="2320"/>
                  </a:cubicBezTo>
                  <a:cubicBezTo>
                    <a:pt x="272042" y="2320"/>
                    <a:pt x="272031" y="2801"/>
                    <a:pt x="271997" y="3544"/>
                  </a:cubicBezTo>
                  <a:cubicBezTo>
                    <a:pt x="271484" y="4343"/>
                    <a:pt x="271048" y="5243"/>
                    <a:pt x="270675" y="6181"/>
                  </a:cubicBezTo>
                  <a:cubicBezTo>
                    <a:pt x="270514" y="5640"/>
                    <a:pt x="270312" y="5218"/>
                    <a:pt x="270068" y="5047"/>
                  </a:cubicBezTo>
                  <a:cubicBezTo>
                    <a:pt x="270019" y="4890"/>
                    <a:pt x="269953" y="4744"/>
                    <a:pt x="269862" y="4608"/>
                  </a:cubicBezTo>
                  <a:cubicBezTo>
                    <a:pt x="269862" y="4608"/>
                    <a:pt x="269858" y="4740"/>
                    <a:pt x="269851" y="4971"/>
                  </a:cubicBezTo>
                  <a:cubicBezTo>
                    <a:pt x="269838" y="4969"/>
                    <a:pt x="269824" y="4968"/>
                    <a:pt x="269811" y="4968"/>
                  </a:cubicBezTo>
                  <a:cubicBezTo>
                    <a:pt x="269772" y="4968"/>
                    <a:pt x="269734" y="4975"/>
                    <a:pt x="269698" y="4988"/>
                  </a:cubicBezTo>
                  <a:cubicBezTo>
                    <a:pt x="269698" y="4988"/>
                    <a:pt x="269754" y="5033"/>
                    <a:pt x="269841" y="5201"/>
                  </a:cubicBezTo>
                  <a:cubicBezTo>
                    <a:pt x="269816" y="5818"/>
                    <a:pt x="269764" y="6858"/>
                    <a:pt x="269684" y="7939"/>
                  </a:cubicBezTo>
                  <a:cubicBezTo>
                    <a:pt x="269579" y="8092"/>
                    <a:pt x="269461" y="8270"/>
                    <a:pt x="269335" y="8483"/>
                  </a:cubicBezTo>
                  <a:lnTo>
                    <a:pt x="269265" y="8535"/>
                  </a:lnTo>
                  <a:cubicBezTo>
                    <a:pt x="269248" y="8242"/>
                    <a:pt x="269234" y="7970"/>
                    <a:pt x="269224" y="7730"/>
                  </a:cubicBezTo>
                  <a:cubicBezTo>
                    <a:pt x="269346" y="7499"/>
                    <a:pt x="269422" y="7405"/>
                    <a:pt x="269450" y="7381"/>
                  </a:cubicBezTo>
                  <a:cubicBezTo>
                    <a:pt x="269452" y="7378"/>
                    <a:pt x="269453" y="7377"/>
                    <a:pt x="269453" y="7377"/>
                  </a:cubicBezTo>
                  <a:lnTo>
                    <a:pt x="269453" y="7377"/>
                  </a:lnTo>
                  <a:cubicBezTo>
                    <a:pt x="269451" y="7377"/>
                    <a:pt x="269328" y="7502"/>
                    <a:pt x="269217" y="7639"/>
                  </a:cubicBezTo>
                  <a:cubicBezTo>
                    <a:pt x="269196" y="7137"/>
                    <a:pt x="269182" y="6809"/>
                    <a:pt x="269182" y="6809"/>
                  </a:cubicBezTo>
                  <a:cubicBezTo>
                    <a:pt x="269143" y="6868"/>
                    <a:pt x="269112" y="6931"/>
                    <a:pt x="269084" y="6997"/>
                  </a:cubicBezTo>
                  <a:cubicBezTo>
                    <a:pt x="269056" y="6129"/>
                    <a:pt x="268937" y="5410"/>
                    <a:pt x="268676" y="5040"/>
                  </a:cubicBezTo>
                  <a:cubicBezTo>
                    <a:pt x="268676" y="5040"/>
                    <a:pt x="268641" y="6209"/>
                    <a:pt x="268554" y="7604"/>
                  </a:cubicBezTo>
                  <a:cubicBezTo>
                    <a:pt x="268501" y="7454"/>
                    <a:pt x="268432" y="7315"/>
                    <a:pt x="268345" y="7186"/>
                  </a:cubicBezTo>
                  <a:cubicBezTo>
                    <a:pt x="268334" y="6436"/>
                    <a:pt x="268264" y="5783"/>
                    <a:pt x="268093" y="5344"/>
                  </a:cubicBezTo>
                  <a:cubicBezTo>
                    <a:pt x="268299" y="4929"/>
                    <a:pt x="268421" y="4702"/>
                    <a:pt x="268421" y="4702"/>
                  </a:cubicBezTo>
                  <a:lnTo>
                    <a:pt x="268421" y="4702"/>
                  </a:lnTo>
                  <a:cubicBezTo>
                    <a:pt x="268275" y="4849"/>
                    <a:pt x="268139" y="4998"/>
                    <a:pt x="268010" y="5155"/>
                  </a:cubicBezTo>
                  <a:lnTo>
                    <a:pt x="267940" y="5040"/>
                  </a:lnTo>
                  <a:cubicBezTo>
                    <a:pt x="267940" y="5040"/>
                    <a:pt x="267936" y="5114"/>
                    <a:pt x="267933" y="5243"/>
                  </a:cubicBezTo>
                  <a:cubicBezTo>
                    <a:pt x="267783" y="5424"/>
                    <a:pt x="267643" y="5616"/>
                    <a:pt x="267507" y="5815"/>
                  </a:cubicBezTo>
                  <a:lnTo>
                    <a:pt x="267469" y="5658"/>
                  </a:lnTo>
                  <a:cubicBezTo>
                    <a:pt x="268132" y="4266"/>
                    <a:pt x="268927" y="3063"/>
                    <a:pt x="269872" y="2236"/>
                  </a:cubicBezTo>
                  <a:lnTo>
                    <a:pt x="269872" y="2236"/>
                  </a:lnTo>
                  <a:cubicBezTo>
                    <a:pt x="269872" y="2236"/>
                    <a:pt x="268355" y="2972"/>
                    <a:pt x="266792" y="5278"/>
                  </a:cubicBezTo>
                  <a:cubicBezTo>
                    <a:pt x="266594" y="5009"/>
                    <a:pt x="266374" y="4758"/>
                    <a:pt x="266137" y="4524"/>
                  </a:cubicBezTo>
                  <a:lnTo>
                    <a:pt x="266137" y="4524"/>
                  </a:lnTo>
                  <a:cubicBezTo>
                    <a:pt x="266137" y="4524"/>
                    <a:pt x="266335" y="4877"/>
                    <a:pt x="266632" y="5522"/>
                  </a:cubicBezTo>
                  <a:cubicBezTo>
                    <a:pt x="266360" y="5944"/>
                    <a:pt x="266112" y="6380"/>
                    <a:pt x="265882" y="6826"/>
                  </a:cubicBezTo>
                  <a:cubicBezTo>
                    <a:pt x="265669" y="6505"/>
                    <a:pt x="265460" y="6216"/>
                    <a:pt x="265254" y="5954"/>
                  </a:cubicBezTo>
                  <a:cubicBezTo>
                    <a:pt x="265980" y="4019"/>
                    <a:pt x="266607" y="2906"/>
                    <a:pt x="266607" y="2906"/>
                  </a:cubicBezTo>
                  <a:lnTo>
                    <a:pt x="266607" y="2906"/>
                  </a:lnTo>
                  <a:cubicBezTo>
                    <a:pt x="265913" y="3579"/>
                    <a:pt x="265324" y="4458"/>
                    <a:pt x="264818" y="5441"/>
                  </a:cubicBezTo>
                  <a:cubicBezTo>
                    <a:pt x="263807" y="4315"/>
                    <a:pt x="262991" y="3917"/>
                    <a:pt x="262990" y="3917"/>
                  </a:cubicBezTo>
                  <a:lnTo>
                    <a:pt x="262990" y="3917"/>
                  </a:lnTo>
                  <a:cubicBezTo>
                    <a:pt x="263507" y="4367"/>
                    <a:pt x="263967" y="4936"/>
                    <a:pt x="264382" y="5588"/>
                  </a:cubicBezTo>
                  <a:cubicBezTo>
                    <a:pt x="264138" y="5724"/>
                    <a:pt x="263939" y="6115"/>
                    <a:pt x="263775" y="6631"/>
                  </a:cubicBezTo>
                  <a:lnTo>
                    <a:pt x="263597" y="6844"/>
                  </a:lnTo>
                  <a:cubicBezTo>
                    <a:pt x="263545" y="6230"/>
                    <a:pt x="263433" y="5727"/>
                    <a:pt x="263228" y="5441"/>
                  </a:cubicBezTo>
                  <a:cubicBezTo>
                    <a:pt x="263228" y="5441"/>
                    <a:pt x="263196" y="6341"/>
                    <a:pt x="263130" y="7499"/>
                  </a:cubicBezTo>
                  <a:cubicBezTo>
                    <a:pt x="263078" y="7580"/>
                    <a:pt x="263025" y="7663"/>
                    <a:pt x="262973" y="7754"/>
                  </a:cubicBezTo>
                  <a:cubicBezTo>
                    <a:pt x="262882" y="7622"/>
                    <a:pt x="262781" y="7492"/>
                    <a:pt x="262687" y="7370"/>
                  </a:cubicBezTo>
                  <a:cubicBezTo>
                    <a:pt x="262568" y="5951"/>
                    <a:pt x="262499" y="4482"/>
                    <a:pt x="262464" y="3663"/>
                  </a:cubicBezTo>
                  <a:cubicBezTo>
                    <a:pt x="262561" y="3474"/>
                    <a:pt x="262624" y="3418"/>
                    <a:pt x="262624" y="3418"/>
                  </a:cubicBezTo>
                  <a:cubicBezTo>
                    <a:pt x="262585" y="3405"/>
                    <a:pt x="262543" y="3398"/>
                    <a:pt x="262500" y="3398"/>
                  </a:cubicBezTo>
                  <a:cubicBezTo>
                    <a:pt x="262486" y="3398"/>
                    <a:pt x="262471" y="3399"/>
                    <a:pt x="262457" y="3401"/>
                  </a:cubicBezTo>
                  <a:cubicBezTo>
                    <a:pt x="262443" y="3146"/>
                    <a:pt x="262439" y="3000"/>
                    <a:pt x="262439" y="3000"/>
                  </a:cubicBezTo>
                  <a:cubicBezTo>
                    <a:pt x="262338" y="3150"/>
                    <a:pt x="262261" y="3314"/>
                    <a:pt x="262212" y="3488"/>
                  </a:cubicBezTo>
                  <a:cubicBezTo>
                    <a:pt x="261993" y="3645"/>
                    <a:pt x="261804" y="3976"/>
                    <a:pt x="261647" y="4416"/>
                  </a:cubicBezTo>
                  <a:cubicBezTo>
                    <a:pt x="261606" y="4283"/>
                    <a:pt x="261543" y="4161"/>
                    <a:pt x="261466" y="4050"/>
                  </a:cubicBezTo>
                  <a:cubicBezTo>
                    <a:pt x="261466" y="4050"/>
                    <a:pt x="261456" y="4395"/>
                    <a:pt x="261431" y="4936"/>
                  </a:cubicBezTo>
                  <a:cubicBezTo>
                    <a:pt x="261047" y="3952"/>
                    <a:pt x="260608" y="3003"/>
                    <a:pt x="260095" y="2149"/>
                  </a:cubicBezTo>
                  <a:cubicBezTo>
                    <a:pt x="260043" y="1144"/>
                    <a:pt x="260022" y="461"/>
                    <a:pt x="260022" y="461"/>
                  </a:cubicBezTo>
                  <a:cubicBezTo>
                    <a:pt x="259858" y="698"/>
                    <a:pt x="259736" y="1036"/>
                    <a:pt x="259649" y="1451"/>
                  </a:cubicBezTo>
                  <a:cubicBezTo>
                    <a:pt x="259303" y="935"/>
                    <a:pt x="258906" y="457"/>
                    <a:pt x="258466" y="21"/>
                  </a:cubicBezTo>
                  <a:lnTo>
                    <a:pt x="258466" y="21"/>
                  </a:lnTo>
                  <a:cubicBezTo>
                    <a:pt x="258466" y="21"/>
                    <a:pt x="258920" y="827"/>
                    <a:pt x="259530" y="2271"/>
                  </a:cubicBezTo>
                  <a:cubicBezTo>
                    <a:pt x="259415" y="3457"/>
                    <a:pt x="259481" y="4978"/>
                    <a:pt x="259617" y="6460"/>
                  </a:cubicBezTo>
                  <a:cubicBezTo>
                    <a:pt x="259572" y="6438"/>
                    <a:pt x="259522" y="6428"/>
                    <a:pt x="259472" y="6428"/>
                  </a:cubicBezTo>
                  <a:cubicBezTo>
                    <a:pt x="259434" y="6428"/>
                    <a:pt x="259396" y="6434"/>
                    <a:pt x="259359" y="6446"/>
                  </a:cubicBezTo>
                  <a:cubicBezTo>
                    <a:pt x="259359" y="6446"/>
                    <a:pt x="259527" y="6586"/>
                    <a:pt x="259691" y="7203"/>
                  </a:cubicBezTo>
                  <a:cubicBezTo>
                    <a:pt x="259712" y="7381"/>
                    <a:pt x="259729" y="7559"/>
                    <a:pt x="259753" y="7737"/>
                  </a:cubicBezTo>
                  <a:cubicBezTo>
                    <a:pt x="259509" y="7339"/>
                    <a:pt x="259237" y="6959"/>
                    <a:pt x="258941" y="6600"/>
                  </a:cubicBezTo>
                  <a:cubicBezTo>
                    <a:pt x="258867" y="6425"/>
                    <a:pt x="258794" y="6254"/>
                    <a:pt x="258717" y="6094"/>
                  </a:cubicBezTo>
                  <a:cubicBezTo>
                    <a:pt x="259112" y="5201"/>
                    <a:pt x="259391" y="4702"/>
                    <a:pt x="259391" y="4702"/>
                  </a:cubicBezTo>
                  <a:lnTo>
                    <a:pt x="259391" y="4702"/>
                  </a:lnTo>
                  <a:cubicBezTo>
                    <a:pt x="259077" y="5012"/>
                    <a:pt x="258791" y="5354"/>
                    <a:pt x="258540" y="5721"/>
                  </a:cubicBezTo>
                  <a:cubicBezTo>
                    <a:pt x="258470" y="5588"/>
                    <a:pt x="258404" y="5459"/>
                    <a:pt x="258341" y="5340"/>
                  </a:cubicBezTo>
                  <a:cubicBezTo>
                    <a:pt x="258302" y="5232"/>
                    <a:pt x="258250" y="5131"/>
                    <a:pt x="258187" y="5040"/>
                  </a:cubicBezTo>
                  <a:cubicBezTo>
                    <a:pt x="258187" y="5047"/>
                    <a:pt x="258184" y="5058"/>
                    <a:pt x="258184" y="5065"/>
                  </a:cubicBezTo>
                  <a:cubicBezTo>
                    <a:pt x="257626" y="4109"/>
                    <a:pt x="257162" y="3631"/>
                    <a:pt x="257078" y="3551"/>
                  </a:cubicBezTo>
                  <a:lnTo>
                    <a:pt x="257078" y="3551"/>
                  </a:lnTo>
                  <a:cubicBezTo>
                    <a:pt x="257155" y="3628"/>
                    <a:pt x="257493" y="4039"/>
                    <a:pt x="258027" y="5623"/>
                  </a:cubicBezTo>
                  <a:cubicBezTo>
                    <a:pt x="257368" y="5016"/>
                    <a:pt x="256897" y="4789"/>
                    <a:pt x="256897" y="4789"/>
                  </a:cubicBezTo>
                  <a:lnTo>
                    <a:pt x="256897" y="4789"/>
                  </a:lnTo>
                  <a:cubicBezTo>
                    <a:pt x="257284" y="5128"/>
                    <a:pt x="257643" y="5546"/>
                    <a:pt x="257974" y="6010"/>
                  </a:cubicBezTo>
                  <a:cubicBezTo>
                    <a:pt x="257856" y="6132"/>
                    <a:pt x="257472" y="6558"/>
                    <a:pt x="257022" y="7342"/>
                  </a:cubicBezTo>
                  <a:lnTo>
                    <a:pt x="256998" y="7294"/>
                  </a:lnTo>
                  <a:cubicBezTo>
                    <a:pt x="256970" y="6718"/>
                    <a:pt x="256956" y="6334"/>
                    <a:pt x="256956" y="6334"/>
                  </a:cubicBezTo>
                  <a:cubicBezTo>
                    <a:pt x="256858" y="6474"/>
                    <a:pt x="256782" y="6666"/>
                    <a:pt x="256726" y="6893"/>
                  </a:cubicBezTo>
                  <a:cubicBezTo>
                    <a:pt x="256509" y="6586"/>
                    <a:pt x="256265" y="6296"/>
                    <a:pt x="255997" y="6034"/>
                  </a:cubicBezTo>
                  <a:lnTo>
                    <a:pt x="255997" y="6034"/>
                  </a:lnTo>
                  <a:cubicBezTo>
                    <a:pt x="255997" y="6035"/>
                    <a:pt x="256269" y="6512"/>
                    <a:pt x="256639" y="7370"/>
                  </a:cubicBezTo>
                  <a:cubicBezTo>
                    <a:pt x="256635" y="7395"/>
                    <a:pt x="256635" y="7412"/>
                    <a:pt x="256632" y="7433"/>
                  </a:cubicBezTo>
                  <a:cubicBezTo>
                    <a:pt x="256538" y="7324"/>
                    <a:pt x="256435" y="7261"/>
                    <a:pt x="256321" y="7261"/>
                  </a:cubicBezTo>
                  <a:cubicBezTo>
                    <a:pt x="256286" y="7261"/>
                    <a:pt x="256250" y="7267"/>
                    <a:pt x="256213" y="7280"/>
                  </a:cubicBezTo>
                  <a:cubicBezTo>
                    <a:pt x="256213" y="7280"/>
                    <a:pt x="256405" y="7447"/>
                    <a:pt x="256579" y="8208"/>
                  </a:cubicBezTo>
                  <a:lnTo>
                    <a:pt x="256565" y="8235"/>
                  </a:lnTo>
                  <a:cubicBezTo>
                    <a:pt x="256461" y="8354"/>
                    <a:pt x="256353" y="8480"/>
                    <a:pt x="256241" y="8616"/>
                  </a:cubicBezTo>
                  <a:cubicBezTo>
                    <a:pt x="256216" y="7956"/>
                    <a:pt x="256129" y="7402"/>
                    <a:pt x="255951" y="7067"/>
                  </a:cubicBezTo>
                  <a:cubicBezTo>
                    <a:pt x="255990" y="6174"/>
                    <a:pt x="255986" y="5326"/>
                    <a:pt x="255899" y="4643"/>
                  </a:cubicBezTo>
                  <a:cubicBezTo>
                    <a:pt x="256356" y="3583"/>
                    <a:pt x="256687" y="3000"/>
                    <a:pt x="256687" y="3000"/>
                  </a:cubicBezTo>
                  <a:lnTo>
                    <a:pt x="256687" y="3000"/>
                  </a:lnTo>
                  <a:cubicBezTo>
                    <a:pt x="256356" y="3321"/>
                    <a:pt x="256056" y="3673"/>
                    <a:pt x="255794" y="4053"/>
                  </a:cubicBezTo>
                  <a:cubicBezTo>
                    <a:pt x="255718" y="3771"/>
                    <a:pt x="255627" y="3540"/>
                    <a:pt x="255508" y="3370"/>
                  </a:cubicBezTo>
                  <a:cubicBezTo>
                    <a:pt x="255508" y="3370"/>
                    <a:pt x="255491" y="3837"/>
                    <a:pt x="255463" y="4542"/>
                  </a:cubicBezTo>
                  <a:cubicBezTo>
                    <a:pt x="255003" y="5281"/>
                    <a:pt x="254612" y="6059"/>
                    <a:pt x="254288" y="6872"/>
                  </a:cubicBezTo>
                  <a:lnTo>
                    <a:pt x="254207" y="6934"/>
                  </a:lnTo>
                  <a:cubicBezTo>
                    <a:pt x="254022" y="6348"/>
                    <a:pt x="253789" y="5916"/>
                    <a:pt x="253496" y="5860"/>
                  </a:cubicBezTo>
                  <a:cubicBezTo>
                    <a:pt x="253454" y="5738"/>
                    <a:pt x="253398" y="5623"/>
                    <a:pt x="253325" y="5518"/>
                  </a:cubicBezTo>
                  <a:cubicBezTo>
                    <a:pt x="253325" y="5518"/>
                    <a:pt x="253321" y="5651"/>
                    <a:pt x="253311" y="5871"/>
                  </a:cubicBezTo>
                  <a:cubicBezTo>
                    <a:pt x="253300" y="6125"/>
                    <a:pt x="253287" y="6495"/>
                    <a:pt x="253259" y="6934"/>
                  </a:cubicBezTo>
                  <a:cubicBezTo>
                    <a:pt x="253248" y="6917"/>
                    <a:pt x="253234" y="6899"/>
                    <a:pt x="253217" y="6889"/>
                  </a:cubicBezTo>
                  <a:lnTo>
                    <a:pt x="253217" y="6889"/>
                  </a:lnTo>
                  <a:cubicBezTo>
                    <a:pt x="253234" y="6913"/>
                    <a:pt x="253248" y="6938"/>
                    <a:pt x="253259" y="6966"/>
                  </a:cubicBezTo>
                  <a:cubicBezTo>
                    <a:pt x="253241" y="7273"/>
                    <a:pt x="253224" y="7608"/>
                    <a:pt x="253203" y="7960"/>
                  </a:cubicBezTo>
                  <a:cubicBezTo>
                    <a:pt x="253095" y="8092"/>
                    <a:pt x="252980" y="8239"/>
                    <a:pt x="252871" y="8392"/>
                  </a:cubicBezTo>
                  <a:lnTo>
                    <a:pt x="252680" y="8138"/>
                  </a:lnTo>
                  <a:cubicBezTo>
                    <a:pt x="252662" y="7796"/>
                    <a:pt x="252659" y="7580"/>
                    <a:pt x="252659" y="7580"/>
                  </a:cubicBezTo>
                  <a:cubicBezTo>
                    <a:pt x="252585" y="7684"/>
                    <a:pt x="252533" y="7796"/>
                    <a:pt x="252498" y="7918"/>
                  </a:cubicBezTo>
                  <a:cubicBezTo>
                    <a:pt x="252394" y="7785"/>
                    <a:pt x="252289" y="7667"/>
                    <a:pt x="252184" y="7555"/>
                  </a:cubicBezTo>
                  <a:cubicBezTo>
                    <a:pt x="252387" y="7123"/>
                    <a:pt x="252523" y="6889"/>
                    <a:pt x="252523" y="6889"/>
                  </a:cubicBezTo>
                  <a:lnTo>
                    <a:pt x="252523" y="6889"/>
                  </a:lnTo>
                  <a:cubicBezTo>
                    <a:pt x="252355" y="7053"/>
                    <a:pt x="252195" y="7227"/>
                    <a:pt x="252048" y="7416"/>
                  </a:cubicBezTo>
                  <a:cubicBezTo>
                    <a:pt x="251958" y="7318"/>
                    <a:pt x="251863" y="7231"/>
                    <a:pt x="251783" y="7154"/>
                  </a:cubicBezTo>
                  <a:cubicBezTo>
                    <a:pt x="251951" y="4011"/>
                    <a:pt x="252561" y="3499"/>
                    <a:pt x="252561" y="3499"/>
                  </a:cubicBezTo>
                  <a:cubicBezTo>
                    <a:pt x="252512" y="3482"/>
                    <a:pt x="252463" y="3474"/>
                    <a:pt x="252417" y="3474"/>
                  </a:cubicBezTo>
                  <a:cubicBezTo>
                    <a:pt x="251753" y="3474"/>
                    <a:pt x="251347" y="5055"/>
                    <a:pt x="251103" y="6600"/>
                  </a:cubicBezTo>
                  <a:cubicBezTo>
                    <a:pt x="250988" y="6516"/>
                    <a:pt x="250866" y="6443"/>
                    <a:pt x="250740" y="6376"/>
                  </a:cubicBezTo>
                  <a:lnTo>
                    <a:pt x="250740" y="6376"/>
                  </a:lnTo>
                  <a:cubicBezTo>
                    <a:pt x="250859" y="6481"/>
                    <a:pt x="250974" y="6596"/>
                    <a:pt x="251089" y="6715"/>
                  </a:cubicBezTo>
                  <a:cubicBezTo>
                    <a:pt x="251068" y="6837"/>
                    <a:pt x="251051" y="6959"/>
                    <a:pt x="251037" y="7074"/>
                  </a:cubicBezTo>
                  <a:cubicBezTo>
                    <a:pt x="250817" y="6690"/>
                    <a:pt x="250566" y="6324"/>
                    <a:pt x="250287" y="5982"/>
                  </a:cubicBezTo>
                  <a:cubicBezTo>
                    <a:pt x="250252" y="5571"/>
                    <a:pt x="250220" y="5155"/>
                    <a:pt x="250189" y="4747"/>
                  </a:cubicBezTo>
                  <a:cubicBezTo>
                    <a:pt x="250200" y="4730"/>
                    <a:pt x="250210" y="4716"/>
                    <a:pt x="250217" y="4699"/>
                  </a:cubicBezTo>
                  <a:lnTo>
                    <a:pt x="250217" y="4699"/>
                  </a:lnTo>
                  <a:lnTo>
                    <a:pt x="250189" y="4730"/>
                  </a:lnTo>
                  <a:cubicBezTo>
                    <a:pt x="250039" y="2567"/>
                    <a:pt x="249973" y="562"/>
                    <a:pt x="249973" y="562"/>
                  </a:cubicBezTo>
                  <a:cubicBezTo>
                    <a:pt x="249401" y="1371"/>
                    <a:pt x="249348" y="3408"/>
                    <a:pt x="249491" y="5546"/>
                  </a:cubicBezTo>
                  <a:lnTo>
                    <a:pt x="249300" y="5811"/>
                  </a:lnTo>
                  <a:cubicBezTo>
                    <a:pt x="249237" y="5483"/>
                    <a:pt x="249143" y="5218"/>
                    <a:pt x="249014" y="5033"/>
                  </a:cubicBezTo>
                  <a:cubicBezTo>
                    <a:pt x="249014" y="5033"/>
                    <a:pt x="248996" y="5574"/>
                    <a:pt x="248958" y="6355"/>
                  </a:cubicBezTo>
                  <a:lnTo>
                    <a:pt x="248892" y="6460"/>
                  </a:lnTo>
                  <a:lnTo>
                    <a:pt x="248731" y="6279"/>
                  </a:lnTo>
                  <a:cubicBezTo>
                    <a:pt x="247946" y="4556"/>
                    <a:pt x="247154" y="3739"/>
                    <a:pt x="247046" y="3635"/>
                  </a:cubicBezTo>
                  <a:lnTo>
                    <a:pt x="247046" y="3635"/>
                  </a:lnTo>
                  <a:cubicBezTo>
                    <a:pt x="247116" y="3704"/>
                    <a:pt x="247427" y="4081"/>
                    <a:pt x="247918" y="5487"/>
                  </a:cubicBezTo>
                  <a:cubicBezTo>
                    <a:pt x="247789" y="5375"/>
                    <a:pt x="247667" y="5285"/>
                    <a:pt x="247563" y="5204"/>
                  </a:cubicBezTo>
                  <a:cubicBezTo>
                    <a:pt x="247556" y="5096"/>
                    <a:pt x="247552" y="5033"/>
                    <a:pt x="247552" y="5033"/>
                  </a:cubicBezTo>
                  <a:lnTo>
                    <a:pt x="247486" y="5148"/>
                  </a:lnTo>
                  <a:cubicBezTo>
                    <a:pt x="247343" y="5044"/>
                    <a:pt x="247189" y="4950"/>
                    <a:pt x="247029" y="4866"/>
                  </a:cubicBezTo>
                  <a:lnTo>
                    <a:pt x="247029" y="4866"/>
                  </a:lnTo>
                  <a:cubicBezTo>
                    <a:pt x="247168" y="4988"/>
                    <a:pt x="247304" y="5117"/>
                    <a:pt x="247434" y="5257"/>
                  </a:cubicBezTo>
                  <a:cubicBezTo>
                    <a:pt x="247360" y="5435"/>
                    <a:pt x="247301" y="5619"/>
                    <a:pt x="247266" y="5811"/>
                  </a:cubicBezTo>
                  <a:cubicBezTo>
                    <a:pt x="246998" y="5410"/>
                    <a:pt x="246691" y="5037"/>
                    <a:pt x="246349" y="4699"/>
                  </a:cubicBezTo>
                  <a:lnTo>
                    <a:pt x="246349" y="4699"/>
                  </a:lnTo>
                  <a:cubicBezTo>
                    <a:pt x="246349" y="4699"/>
                    <a:pt x="246708" y="5330"/>
                    <a:pt x="247172" y="6457"/>
                  </a:cubicBezTo>
                  <a:cubicBezTo>
                    <a:pt x="247151" y="6704"/>
                    <a:pt x="247144" y="6976"/>
                    <a:pt x="247137" y="7259"/>
                  </a:cubicBezTo>
                  <a:cubicBezTo>
                    <a:pt x="247106" y="7259"/>
                    <a:pt x="247071" y="7262"/>
                    <a:pt x="247039" y="7276"/>
                  </a:cubicBezTo>
                  <a:cubicBezTo>
                    <a:pt x="247078" y="7315"/>
                    <a:pt x="247109" y="7360"/>
                    <a:pt x="247134" y="7405"/>
                  </a:cubicBezTo>
                  <a:cubicBezTo>
                    <a:pt x="246809" y="7824"/>
                    <a:pt x="246523" y="8270"/>
                    <a:pt x="246282" y="8741"/>
                  </a:cubicBezTo>
                  <a:cubicBezTo>
                    <a:pt x="246119" y="8434"/>
                    <a:pt x="245934" y="8141"/>
                    <a:pt x="245724" y="7859"/>
                  </a:cubicBezTo>
                  <a:cubicBezTo>
                    <a:pt x="245951" y="7559"/>
                    <a:pt x="246209" y="7280"/>
                    <a:pt x="246488" y="7029"/>
                  </a:cubicBezTo>
                  <a:lnTo>
                    <a:pt x="246488" y="7029"/>
                  </a:lnTo>
                  <a:cubicBezTo>
                    <a:pt x="246488" y="7029"/>
                    <a:pt x="246418" y="7063"/>
                    <a:pt x="246307" y="7133"/>
                  </a:cubicBezTo>
                  <a:lnTo>
                    <a:pt x="246415" y="7029"/>
                  </a:lnTo>
                  <a:lnTo>
                    <a:pt x="246415" y="7029"/>
                  </a:lnTo>
                  <a:cubicBezTo>
                    <a:pt x="246415" y="7029"/>
                    <a:pt x="246157" y="7154"/>
                    <a:pt x="245766" y="7472"/>
                  </a:cubicBezTo>
                  <a:cubicBezTo>
                    <a:pt x="246139" y="6409"/>
                    <a:pt x="246387" y="6074"/>
                    <a:pt x="246463" y="5994"/>
                  </a:cubicBezTo>
                  <a:lnTo>
                    <a:pt x="246463" y="5994"/>
                  </a:lnTo>
                  <a:cubicBezTo>
                    <a:pt x="246363" y="6095"/>
                    <a:pt x="246269" y="6203"/>
                    <a:pt x="246178" y="6317"/>
                  </a:cubicBezTo>
                  <a:cubicBezTo>
                    <a:pt x="246281" y="6126"/>
                    <a:pt x="246350" y="6035"/>
                    <a:pt x="246387" y="5996"/>
                  </a:cubicBezTo>
                  <a:lnTo>
                    <a:pt x="246387" y="5996"/>
                  </a:lnTo>
                  <a:cubicBezTo>
                    <a:pt x="246282" y="6101"/>
                    <a:pt x="245861" y="6557"/>
                    <a:pt x="245372" y="7430"/>
                  </a:cubicBezTo>
                  <a:lnTo>
                    <a:pt x="245356" y="7413"/>
                  </a:lnTo>
                  <a:lnTo>
                    <a:pt x="245356" y="7413"/>
                  </a:lnTo>
                  <a:cubicBezTo>
                    <a:pt x="245361" y="7419"/>
                    <a:pt x="245365" y="7426"/>
                    <a:pt x="245369" y="7433"/>
                  </a:cubicBezTo>
                  <a:cubicBezTo>
                    <a:pt x="245253" y="7642"/>
                    <a:pt x="245138" y="7873"/>
                    <a:pt x="245016" y="8127"/>
                  </a:cubicBezTo>
                  <a:cubicBezTo>
                    <a:pt x="244863" y="7876"/>
                    <a:pt x="244695" y="7635"/>
                    <a:pt x="244514" y="7405"/>
                  </a:cubicBezTo>
                  <a:cubicBezTo>
                    <a:pt x="244538" y="7360"/>
                    <a:pt x="244573" y="7315"/>
                    <a:pt x="244608" y="7276"/>
                  </a:cubicBezTo>
                  <a:cubicBezTo>
                    <a:pt x="244575" y="7264"/>
                    <a:pt x="244540" y="7259"/>
                    <a:pt x="244503" y="7259"/>
                  </a:cubicBezTo>
                  <a:cubicBezTo>
                    <a:pt x="244486" y="7259"/>
                    <a:pt x="244469" y="7260"/>
                    <a:pt x="244451" y="7262"/>
                  </a:cubicBezTo>
                  <a:cubicBezTo>
                    <a:pt x="244444" y="7070"/>
                    <a:pt x="244444" y="6959"/>
                    <a:pt x="244444" y="6959"/>
                  </a:cubicBezTo>
                  <a:cubicBezTo>
                    <a:pt x="244437" y="6966"/>
                    <a:pt x="244430" y="6973"/>
                    <a:pt x="244427" y="6983"/>
                  </a:cubicBezTo>
                  <a:cubicBezTo>
                    <a:pt x="244465" y="6122"/>
                    <a:pt x="244458" y="5302"/>
                    <a:pt x="244374" y="4639"/>
                  </a:cubicBezTo>
                  <a:cubicBezTo>
                    <a:pt x="244831" y="3579"/>
                    <a:pt x="245159" y="2993"/>
                    <a:pt x="245159" y="2993"/>
                  </a:cubicBezTo>
                  <a:lnTo>
                    <a:pt x="245159" y="2993"/>
                  </a:lnTo>
                  <a:cubicBezTo>
                    <a:pt x="244999" y="3150"/>
                    <a:pt x="244845" y="3321"/>
                    <a:pt x="244692" y="3499"/>
                  </a:cubicBezTo>
                  <a:cubicBezTo>
                    <a:pt x="244859" y="3167"/>
                    <a:pt x="244957" y="2993"/>
                    <a:pt x="244957" y="2993"/>
                  </a:cubicBezTo>
                  <a:lnTo>
                    <a:pt x="244957" y="2993"/>
                  </a:lnTo>
                  <a:cubicBezTo>
                    <a:pt x="244685" y="3261"/>
                    <a:pt x="244437" y="3547"/>
                    <a:pt x="244207" y="3854"/>
                  </a:cubicBezTo>
                  <a:cubicBezTo>
                    <a:pt x="244158" y="3680"/>
                    <a:pt x="244085" y="3516"/>
                    <a:pt x="243987" y="3366"/>
                  </a:cubicBezTo>
                  <a:cubicBezTo>
                    <a:pt x="243987" y="3366"/>
                    <a:pt x="243980" y="3408"/>
                    <a:pt x="243980" y="3478"/>
                  </a:cubicBezTo>
                  <a:cubicBezTo>
                    <a:pt x="243963" y="3439"/>
                    <a:pt x="243938" y="3401"/>
                    <a:pt x="243911" y="3366"/>
                  </a:cubicBezTo>
                  <a:cubicBezTo>
                    <a:pt x="243911" y="3366"/>
                    <a:pt x="243900" y="3739"/>
                    <a:pt x="243872" y="4329"/>
                  </a:cubicBezTo>
                  <a:cubicBezTo>
                    <a:pt x="243447" y="4964"/>
                    <a:pt x="243070" y="5686"/>
                    <a:pt x="242739" y="6439"/>
                  </a:cubicBezTo>
                  <a:cubicBezTo>
                    <a:pt x="242725" y="6411"/>
                    <a:pt x="242711" y="6383"/>
                    <a:pt x="242690" y="6355"/>
                  </a:cubicBezTo>
                  <a:cubicBezTo>
                    <a:pt x="242651" y="5574"/>
                    <a:pt x="242634" y="5033"/>
                    <a:pt x="242634" y="5033"/>
                  </a:cubicBezTo>
                  <a:cubicBezTo>
                    <a:pt x="242505" y="5218"/>
                    <a:pt x="242411" y="5483"/>
                    <a:pt x="242348" y="5811"/>
                  </a:cubicBezTo>
                  <a:cubicBezTo>
                    <a:pt x="242079" y="5410"/>
                    <a:pt x="241772" y="5037"/>
                    <a:pt x="241431" y="4699"/>
                  </a:cubicBezTo>
                  <a:lnTo>
                    <a:pt x="241431" y="4699"/>
                  </a:lnTo>
                  <a:cubicBezTo>
                    <a:pt x="241431" y="4699"/>
                    <a:pt x="241661" y="5110"/>
                    <a:pt x="241999" y="5860"/>
                  </a:cubicBezTo>
                  <a:lnTo>
                    <a:pt x="241968" y="5860"/>
                  </a:lnTo>
                  <a:cubicBezTo>
                    <a:pt x="241926" y="5738"/>
                    <a:pt x="241870" y="5623"/>
                    <a:pt x="241797" y="5518"/>
                  </a:cubicBezTo>
                  <a:cubicBezTo>
                    <a:pt x="241797" y="5518"/>
                    <a:pt x="241797" y="5564"/>
                    <a:pt x="241793" y="5633"/>
                  </a:cubicBezTo>
                  <a:lnTo>
                    <a:pt x="241727" y="5518"/>
                  </a:lnTo>
                  <a:cubicBezTo>
                    <a:pt x="241727" y="5518"/>
                    <a:pt x="241724" y="5651"/>
                    <a:pt x="241713" y="5871"/>
                  </a:cubicBezTo>
                  <a:cubicBezTo>
                    <a:pt x="241706" y="6020"/>
                    <a:pt x="241696" y="6216"/>
                    <a:pt x="241689" y="6443"/>
                  </a:cubicBezTo>
                  <a:lnTo>
                    <a:pt x="241567" y="6376"/>
                  </a:lnTo>
                  <a:lnTo>
                    <a:pt x="241567" y="6376"/>
                  </a:lnTo>
                  <a:cubicBezTo>
                    <a:pt x="241608" y="6411"/>
                    <a:pt x="241647" y="6450"/>
                    <a:pt x="241685" y="6491"/>
                  </a:cubicBezTo>
                  <a:cubicBezTo>
                    <a:pt x="241654" y="7168"/>
                    <a:pt x="241601" y="8117"/>
                    <a:pt x="241532" y="9059"/>
                  </a:cubicBezTo>
                  <a:cubicBezTo>
                    <a:pt x="241406" y="8807"/>
                    <a:pt x="241284" y="8588"/>
                    <a:pt x="241165" y="8396"/>
                  </a:cubicBezTo>
                  <a:cubicBezTo>
                    <a:pt x="241145" y="7904"/>
                    <a:pt x="241131" y="7580"/>
                    <a:pt x="241131" y="7580"/>
                  </a:cubicBezTo>
                  <a:lnTo>
                    <a:pt x="241064" y="7695"/>
                  </a:lnTo>
                  <a:cubicBezTo>
                    <a:pt x="241061" y="7622"/>
                    <a:pt x="241061" y="7580"/>
                    <a:pt x="241061" y="7580"/>
                  </a:cubicBezTo>
                  <a:cubicBezTo>
                    <a:pt x="240984" y="7698"/>
                    <a:pt x="240925" y="7827"/>
                    <a:pt x="240886" y="7963"/>
                  </a:cubicBezTo>
                  <a:cubicBezTo>
                    <a:pt x="240743" y="7762"/>
                    <a:pt x="240587" y="7572"/>
                    <a:pt x="240418" y="7391"/>
                  </a:cubicBezTo>
                  <a:lnTo>
                    <a:pt x="240418" y="7391"/>
                  </a:lnTo>
                  <a:cubicBezTo>
                    <a:pt x="240472" y="7451"/>
                    <a:pt x="240613" y="7644"/>
                    <a:pt x="240834" y="8169"/>
                  </a:cubicBezTo>
                  <a:cubicBezTo>
                    <a:pt x="240796" y="8330"/>
                    <a:pt x="240771" y="8494"/>
                    <a:pt x="240754" y="8657"/>
                  </a:cubicBezTo>
                  <a:lnTo>
                    <a:pt x="240663" y="8588"/>
                  </a:lnTo>
                  <a:cubicBezTo>
                    <a:pt x="240545" y="8204"/>
                    <a:pt x="240402" y="7904"/>
                    <a:pt x="240227" y="7761"/>
                  </a:cubicBezTo>
                  <a:cubicBezTo>
                    <a:pt x="240349" y="4081"/>
                    <a:pt x="241033" y="3499"/>
                    <a:pt x="241033" y="3499"/>
                  </a:cubicBezTo>
                  <a:cubicBezTo>
                    <a:pt x="240988" y="3484"/>
                    <a:pt x="240942" y="3476"/>
                    <a:pt x="240895" y="3476"/>
                  </a:cubicBezTo>
                  <a:cubicBezTo>
                    <a:pt x="240854" y="3476"/>
                    <a:pt x="240812" y="3482"/>
                    <a:pt x="240771" y="3495"/>
                  </a:cubicBezTo>
                  <a:cubicBezTo>
                    <a:pt x="240731" y="3484"/>
                    <a:pt x="240692" y="3479"/>
                    <a:pt x="240654" y="3479"/>
                  </a:cubicBezTo>
                  <a:cubicBezTo>
                    <a:pt x="239971" y="3479"/>
                    <a:pt x="239555" y="5171"/>
                    <a:pt x="239317" y="6760"/>
                  </a:cubicBezTo>
                  <a:cubicBezTo>
                    <a:pt x="239149" y="6488"/>
                    <a:pt x="238964" y="6230"/>
                    <a:pt x="238762" y="5982"/>
                  </a:cubicBezTo>
                  <a:cubicBezTo>
                    <a:pt x="238539" y="3418"/>
                    <a:pt x="238448" y="562"/>
                    <a:pt x="238448" y="562"/>
                  </a:cubicBezTo>
                  <a:cubicBezTo>
                    <a:pt x="238358" y="694"/>
                    <a:pt x="238281" y="841"/>
                    <a:pt x="238225" y="998"/>
                  </a:cubicBezTo>
                  <a:cubicBezTo>
                    <a:pt x="238218" y="722"/>
                    <a:pt x="238208" y="562"/>
                    <a:pt x="238208" y="562"/>
                  </a:cubicBezTo>
                  <a:cubicBezTo>
                    <a:pt x="237499" y="1570"/>
                    <a:pt x="237594" y="4465"/>
                    <a:pt x="237866" y="7088"/>
                  </a:cubicBezTo>
                  <a:cubicBezTo>
                    <a:pt x="237639" y="6784"/>
                    <a:pt x="237416" y="6512"/>
                    <a:pt x="237206" y="6279"/>
                  </a:cubicBezTo>
                  <a:cubicBezTo>
                    <a:pt x="236927" y="5665"/>
                    <a:pt x="236600" y="5075"/>
                    <a:pt x="236226" y="4517"/>
                  </a:cubicBezTo>
                  <a:cubicBezTo>
                    <a:pt x="236177" y="4350"/>
                    <a:pt x="236104" y="4189"/>
                    <a:pt x="236007" y="4046"/>
                  </a:cubicBezTo>
                  <a:cubicBezTo>
                    <a:pt x="236007" y="4046"/>
                    <a:pt x="236007" y="4102"/>
                    <a:pt x="236003" y="4207"/>
                  </a:cubicBezTo>
                  <a:cubicBezTo>
                    <a:pt x="235859" y="4008"/>
                    <a:pt x="235702" y="3823"/>
                    <a:pt x="235532" y="3645"/>
                  </a:cubicBezTo>
                  <a:lnTo>
                    <a:pt x="235532" y="3645"/>
                  </a:lnTo>
                  <a:cubicBezTo>
                    <a:pt x="235590" y="3708"/>
                    <a:pt x="235746" y="3913"/>
                    <a:pt x="235993" y="4465"/>
                  </a:cubicBezTo>
                  <a:cubicBezTo>
                    <a:pt x="235989" y="4482"/>
                    <a:pt x="235989" y="4500"/>
                    <a:pt x="235989" y="4521"/>
                  </a:cubicBezTo>
                  <a:cubicBezTo>
                    <a:pt x="235780" y="4207"/>
                    <a:pt x="235546" y="3910"/>
                    <a:pt x="235288" y="3635"/>
                  </a:cubicBezTo>
                  <a:lnTo>
                    <a:pt x="235288" y="3635"/>
                  </a:lnTo>
                  <a:cubicBezTo>
                    <a:pt x="235344" y="3697"/>
                    <a:pt x="235588" y="3987"/>
                    <a:pt x="235968" y="4978"/>
                  </a:cubicBezTo>
                  <a:cubicBezTo>
                    <a:pt x="235968" y="5033"/>
                    <a:pt x="235965" y="5093"/>
                    <a:pt x="235965" y="5152"/>
                  </a:cubicBezTo>
                  <a:cubicBezTo>
                    <a:pt x="235818" y="5047"/>
                    <a:pt x="235665" y="4950"/>
                    <a:pt x="235504" y="4866"/>
                  </a:cubicBezTo>
                  <a:lnTo>
                    <a:pt x="235504" y="4866"/>
                  </a:lnTo>
                  <a:cubicBezTo>
                    <a:pt x="235651" y="4992"/>
                    <a:pt x="235787" y="5128"/>
                    <a:pt x="235916" y="5271"/>
                  </a:cubicBezTo>
                  <a:cubicBezTo>
                    <a:pt x="235724" y="5117"/>
                    <a:pt x="235518" y="4981"/>
                    <a:pt x="235302" y="4866"/>
                  </a:cubicBezTo>
                  <a:lnTo>
                    <a:pt x="235302" y="4866"/>
                  </a:lnTo>
                  <a:cubicBezTo>
                    <a:pt x="235532" y="5068"/>
                    <a:pt x="235748" y="5288"/>
                    <a:pt x="235940" y="5529"/>
                  </a:cubicBezTo>
                  <a:cubicBezTo>
                    <a:pt x="235902" y="6338"/>
                    <a:pt x="235843" y="7381"/>
                    <a:pt x="235759" y="8375"/>
                  </a:cubicBezTo>
                  <a:cubicBezTo>
                    <a:pt x="235592" y="8574"/>
                    <a:pt x="235435" y="8787"/>
                    <a:pt x="235292" y="9006"/>
                  </a:cubicBezTo>
                  <a:cubicBezTo>
                    <a:pt x="235197" y="8832"/>
                    <a:pt x="235100" y="8678"/>
                    <a:pt x="235012" y="8546"/>
                  </a:cubicBezTo>
                  <a:cubicBezTo>
                    <a:pt x="234925" y="8068"/>
                    <a:pt x="234821" y="7611"/>
                    <a:pt x="234685" y="7245"/>
                  </a:cubicBezTo>
                  <a:cubicBezTo>
                    <a:pt x="234953" y="6868"/>
                    <a:pt x="235260" y="6523"/>
                    <a:pt x="235602" y="6216"/>
                  </a:cubicBezTo>
                  <a:lnTo>
                    <a:pt x="235602" y="6216"/>
                  </a:lnTo>
                  <a:cubicBezTo>
                    <a:pt x="235602" y="6216"/>
                    <a:pt x="235173" y="6425"/>
                    <a:pt x="234576" y="6976"/>
                  </a:cubicBezTo>
                  <a:lnTo>
                    <a:pt x="234563" y="6945"/>
                  </a:lnTo>
                  <a:cubicBezTo>
                    <a:pt x="235040" y="5540"/>
                    <a:pt x="235340" y="5170"/>
                    <a:pt x="235407" y="5103"/>
                  </a:cubicBezTo>
                  <a:lnTo>
                    <a:pt x="235407" y="5103"/>
                  </a:lnTo>
                  <a:cubicBezTo>
                    <a:pt x="235330" y="5180"/>
                    <a:pt x="234873" y="5651"/>
                    <a:pt x="234343" y="6596"/>
                  </a:cubicBezTo>
                  <a:lnTo>
                    <a:pt x="234301" y="6558"/>
                  </a:lnTo>
                  <a:cubicBezTo>
                    <a:pt x="234297" y="6411"/>
                    <a:pt x="234294" y="6331"/>
                    <a:pt x="234294" y="6331"/>
                  </a:cubicBezTo>
                  <a:cubicBezTo>
                    <a:pt x="234263" y="6376"/>
                    <a:pt x="234231" y="6425"/>
                    <a:pt x="234207" y="6477"/>
                  </a:cubicBezTo>
                  <a:cubicBezTo>
                    <a:pt x="234147" y="6442"/>
                    <a:pt x="234080" y="6424"/>
                    <a:pt x="234013" y="6424"/>
                  </a:cubicBezTo>
                  <a:cubicBezTo>
                    <a:pt x="233974" y="6424"/>
                    <a:pt x="233935" y="6430"/>
                    <a:pt x="233896" y="6443"/>
                  </a:cubicBezTo>
                  <a:cubicBezTo>
                    <a:pt x="233896" y="6443"/>
                    <a:pt x="233984" y="6512"/>
                    <a:pt x="234092" y="6777"/>
                  </a:cubicBezTo>
                  <a:cubicBezTo>
                    <a:pt x="234050" y="6938"/>
                    <a:pt x="234015" y="7098"/>
                    <a:pt x="233994" y="7262"/>
                  </a:cubicBezTo>
                  <a:cubicBezTo>
                    <a:pt x="233893" y="7472"/>
                    <a:pt x="233792" y="7695"/>
                    <a:pt x="233691" y="7935"/>
                  </a:cubicBezTo>
                  <a:cubicBezTo>
                    <a:pt x="233561" y="8099"/>
                    <a:pt x="233425" y="8277"/>
                    <a:pt x="233289" y="8476"/>
                  </a:cubicBezTo>
                  <a:cubicBezTo>
                    <a:pt x="233282" y="8232"/>
                    <a:pt x="233279" y="8082"/>
                    <a:pt x="233279" y="8082"/>
                  </a:cubicBezTo>
                  <a:cubicBezTo>
                    <a:pt x="233220" y="8166"/>
                    <a:pt x="233174" y="8256"/>
                    <a:pt x="233143" y="8354"/>
                  </a:cubicBezTo>
                  <a:lnTo>
                    <a:pt x="233056" y="8361"/>
                  </a:lnTo>
                  <a:cubicBezTo>
                    <a:pt x="233230" y="6701"/>
                    <a:pt x="233331" y="4904"/>
                    <a:pt x="233164" y="3638"/>
                  </a:cubicBezTo>
                  <a:cubicBezTo>
                    <a:pt x="233645" y="2533"/>
                    <a:pt x="233994" y="1919"/>
                    <a:pt x="233994" y="1919"/>
                  </a:cubicBezTo>
                  <a:lnTo>
                    <a:pt x="233994" y="1919"/>
                  </a:lnTo>
                  <a:cubicBezTo>
                    <a:pt x="233649" y="2257"/>
                    <a:pt x="233331" y="2630"/>
                    <a:pt x="233052" y="3024"/>
                  </a:cubicBezTo>
                  <a:cubicBezTo>
                    <a:pt x="232975" y="2731"/>
                    <a:pt x="232881" y="2494"/>
                    <a:pt x="232756" y="2313"/>
                  </a:cubicBezTo>
                  <a:cubicBezTo>
                    <a:pt x="232756" y="2313"/>
                    <a:pt x="232738" y="2798"/>
                    <a:pt x="232703" y="3540"/>
                  </a:cubicBezTo>
                  <a:cubicBezTo>
                    <a:pt x="232198" y="4336"/>
                    <a:pt x="231762" y="5239"/>
                    <a:pt x="231381" y="6177"/>
                  </a:cubicBezTo>
                  <a:cubicBezTo>
                    <a:pt x="231221" y="5637"/>
                    <a:pt x="231019" y="5215"/>
                    <a:pt x="230774" y="5044"/>
                  </a:cubicBezTo>
                  <a:cubicBezTo>
                    <a:pt x="230729" y="4887"/>
                    <a:pt x="230663" y="4740"/>
                    <a:pt x="230576" y="4604"/>
                  </a:cubicBezTo>
                  <a:cubicBezTo>
                    <a:pt x="230576" y="4604"/>
                    <a:pt x="230569" y="4737"/>
                    <a:pt x="230558" y="4964"/>
                  </a:cubicBezTo>
                  <a:cubicBezTo>
                    <a:pt x="230549" y="4963"/>
                    <a:pt x="230540" y="4963"/>
                    <a:pt x="230532" y="4963"/>
                  </a:cubicBezTo>
                  <a:cubicBezTo>
                    <a:pt x="230489" y="4963"/>
                    <a:pt x="230449" y="4969"/>
                    <a:pt x="230408" y="4981"/>
                  </a:cubicBezTo>
                  <a:cubicBezTo>
                    <a:pt x="230408" y="4981"/>
                    <a:pt x="230464" y="5030"/>
                    <a:pt x="230548" y="5197"/>
                  </a:cubicBezTo>
                  <a:cubicBezTo>
                    <a:pt x="230523" y="5815"/>
                    <a:pt x="230474" y="6854"/>
                    <a:pt x="230394" y="7935"/>
                  </a:cubicBezTo>
                  <a:cubicBezTo>
                    <a:pt x="230290" y="8085"/>
                    <a:pt x="230175" y="8267"/>
                    <a:pt x="230045" y="8480"/>
                  </a:cubicBezTo>
                  <a:lnTo>
                    <a:pt x="229972" y="8532"/>
                  </a:lnTo>
                  <a:cubicBezTo>
                    <a:pt x="229958" y="8239"/>
                    <a:pt x="229941" y="7963"/>
                    <a:pt x="229934" y="7726"/>
                  </a:cubicBezTo>
                  <a:cubicBezTo>
                    <a:pt x="229993" y="7601"/>
                    <a:pt x="230066" y="7482"/>
                    <a:pt x="230157" y="7377"/>
                  </a:cubicBezTo>
                  <a:lnTo>
                    <a:pt x="230157" y="7377"/>
                  </a:lnTo>
                  <a:cubicBezTo>
                    <a:pt x="230129" y="7402"/>
                    <a:pt x="230052" y="7485"/>
                    <a:pt x="229930" y="7632"/>
                  </a:cubicBezTo>
                  <a:cubicBezTo>
                    <a:pt x="229906" y="7133"/>
                    <a:pt x="229895" y="6805"/>
                    <a:pt x="229895" y="6805"/>
                  </a:cubicBezTo>
                  <a:cubicBezTo>
                    <a:pt x="229854" y="6865"/>
                    <a:pt x="229822" y="6927"/>
                    <a:pt x="229794" y="6994"/>
                  </a:cubicBezTo>
                  <a:cubicBezTo>
                    <a:pt x="229763" y="6125"/>
                    <a:pt x="229651" y="5407"/>
                    <a:pt x="229390" y="5033"/>
                  </a:cubicBezTo>
                  <a:cubicBezTo>
                    <a:pt x="229390" y="5033"/>
                    <a:pt x="229348" y="6202"/>
                    <a:pt x="229268" y="7597"/>
                  </a:cubicBezTo>
                  <a:cubicBezTo>
                    <a:pt x="229212" y="7451"/>
                    <a:pt x="229142" y="7311"/>
                    <a:pt x="229058" y="7179"/>
                  </a:cubicBezTo>
                  <a:cubicBezTo>
                    <a:pt x="229044" y="6429"/>
                    <a:pt x="228971" y="5780"/>
                    <a:pt x="228804" y="5344"/>
                  </a:cubicBezTo>
                  <a:cubicBezTo>
                    <a:pt x="229006" y="4925"/>
                    <a:pt x="229132" y="4699"/>
                    <a:pt x="229132" y="4699"/>
                  </a:cubicBezTo>
                  <a:lnTo>
                    <a:pt x="229132" y="4699"/>
                  </a:lnTo>
                  <a:cubicBezTo>
                    <a:pt x="228985" y="4842"/>
                    <a:pt x="228849" y="4995"/>
                    <a:pt x="228717" y="5152"/>
                  </a:cubicBezTo>
                  <a:cubicBezTo>
                    <a:pt x="228699" y="5110"/>
                    <a:pt x="228675" y="5072"/>
                    <a:pt x="228647" y="5033"/>
                  </a:cubicBezTo>
                  <a:cubicBezTo>
                    <a:pt x="228647" y="5033"/>
                    <a:pt x="228647" y="5110"/>
                    <a:pt x="228643" y="5239"/>
                  </a:cubicBezTo>
                  <a:cubicBezTo>
                    <a:pt x="228493" y="5424"/>
                    <a:pt x="228350" y="5609"/>
                    <a:pt x="228214" y="5811"/>
                  </a:cubicBezTo>
                  <a:cubicBezTo>
                    <a:pt x="228207" y="5759"/>
                    <a:pt x="228193" y="5707"/>
                    <a:pt x="228179" y="5654"/>
                  </a:cubicBezTo>
                  <a:cubicBezTo>
                    <a:pt x="228842" y="4263"/>
                    <a:pt x="229637" y="3059"/>
                    <a:pt x="230583" y="2232"/>
                  </a:cubicBezTo>
                  <a:lnTo>
                    <a:pt x="230583" y="2232"/>
                  </a:lnTo>
                  <a:cubicBezTo>
                    <a:pt x="230582" y="2233"/>
                    <a:pt x="229062" y="2969"/>
                    <a:pt x="227506" y="5274"/>
                  </a:cubicBezTo>
                  <a:cubicBezTo>
                    <a:pt x="227304" y="5005"/>
                    <a:pt x="227084" y="4754"/>
                    <a:pt x="226847" y="4521"/>
                  </a:cubicBezTo>
                  <a:lnTo>
                    <a:pt x="226847" y="4521"/>
                  </a:lnTo>
                  <a:cubicBezTo>
                    <a:pt x="226847" y="4521"/>
                    <a:pt x="227042" y="4873"/>
                    <a:pt x="227339" y="5518"/>
                  </a:cubicBezTo>
                  <a:cubicBezTo>
                    <a:pt x="227088" y="5912"/>
                    <a:pt x="226836" y="6341"/>
                    <a:pt x="226589" y="6823"/>
                  </a:cubicBezTo>
                  <a:cubicBezTo>
                    <a:pt x="226379" y="6498"/>
                    <a:pt x="226170" y="6212"/>
                    <a:pt x="225961" y="5951"/>
                  </a:cubicBezTo>
                  <a:cubicBezTo>
                    <a:pt x="226690" y="4015"/>
                    <a:pt x="227318" y="2902"/>
                    <a:pt x="227318" y="2902"/>
                  </a:cubicBezTo>
                  <a:lnTo>
                    <a:pt x="227318" y="2902"/>
                  </a:lnTo>
                  <a:cubicBezTo>
                    <a:pt x="226624" y="3575"/>
                    <a:pt x="226031" y="4454"/>
                    <a:pt x="225528" y="5435"/>
                  </a:cubicBezTo>
                  <a:cubicBezTo>
                    <a:pt x="224514" y="4312"/>
                    <a:pt x="223704" y="3914"/>
                    <a:pt x="223704" y="3914"/>
                  </a:cubicBezTo>
                  <a:lnTo>
                    <a:pt x="223704" y="3914"/>
                  </a:lnTo>
                  <a:cubicBezTo>
                    <a:pt x="224217" y="4364"/>
                    <a:pt x="224674" y="4929"/>
                    <a:pt x="225092" y="5584"/>
                  </a:cubicBezTo>
                  <a:cubicBezTo>
                    <a:pt x="224848" y="5721"/>
                    <a:pt x="224649" y="6111"/>
                    <a:pt x="224489" y="6627"/>
                  </a:cubicBezTo>
                  <a:lnTo>
                    <a:pt x="224304" y="6840"/>
                  </a:lnTo>
                  <a:cubicBezTo>
                    <a:pt x="224252" y="6226"/>
                    <a:pt x="224140" y="5724"/>
                    <a:pt x="223934" y="5435"/>
                  </a:cubicBezTo>
                  <a:cubicBezTo>
                    <a:pt x="223934" y="5435"/>
                    <a:pt x="223906" y="6338"/>
                    <a:pt x="223837" y="7492"/>
                  </a:cubicBezTo>
                  <a:lnTo>
                    <a:pt x="223687" y="7751"/>
                  </a:lnTo>
                  <a:cubicBezTo>
                    <a:pt x="223589" y="7615"/>
                    <a:pt x="223495" y="7489"/>
                    <a:pt x="223394" y="7367"/>
                  </a:cubicBezTo>
                  <a:cubicBezTo>
                    <a:pt x="223279" y="5940"/>
                    <a:pt x="223209" y="4475"/>
                    <a:pt x="223174" y="3656"/>
                  </a:cubicBezTo>
                  <a:cubicBezTo>
                    <a:pt x="223268" y="3471"/>
                    <a:pt x="223338" y="3411"/>
                    <a:pt x="223338" y="3411"/>
                  </a:cubicBezTo>
                  <a:cubicBezTo>
                    <a:pt x="223292" y="3400"/>
                    <a:pt x="223243" y="3393"/>
                    <a:pt x="223194" y="3393"/>
                  </a:cubicBezTo>
                  <a:cubicBezTo>
                    <a:pt x="223184" y="3393"/>
                    <a:pt x="223174" y="3393"/>
                    <a:pt x="223163" y="3394"/>
                  </a:cubicBezTo>
                  <a:cubicBezTo>
                    <a:pt x="223153" y="3143"/>
                    <a:pt x="223150" y="2993"/>
                    <a:pt x="223150" y="2993"/>
                  </a:cubicBezTo>
                  <a:cubicBezTo>
                    <a:pt x="223048" y="3143"/>
                    <a:pt x="222975" y="3310"/>
                    <a:pt x="222923" y="3481"/>
                  </a:cubicBezTo>
                  <a:cubicBezTo>
                    <a:pt x="222703" y="3638"/>
                    <a:pt x="222518" y="3970"/>
                    <a:pt x="222361" y="4413"/>
                  </a:cubicBezTo>
                  <a:cubicBezTo>
                    <a:pt x="222316" y="4280"/>
                    <a:pt x="222253" y="4158"/>
                    <a:pt x="222176" y="4046"/>
                  </a:cubicBezTo>
                  <a:cubicBezTo>
                    <a:pt x="222176" y="4046"/>
                    <a:pt x="222169" y="4388"/>
                    <a:pt x="222141" y="4929"/>
                  </a:cubicBezTo>
                  <a:cubicBezTo>
                    <a:pt x="221758" y="3949"/>
                    <a:pt x="221315" y="3000"/>
                    <a:pt x="220802" y="2145"/>
                  </a:cubicBezTo>
                  <a:cubicBezTo>
                    <a:pt x="220757" y="1141"/>
                    <a:pt x="220732" y="457"/>
                    <a:pt x="220732" y="457"/>
                  </a:cubicBezTo>
                  <a:cubicBezTo>
                    <a:pt x="220568" y="691"/>
                    <a:pt x="220446" y="1033"/>
                    <a:pt x="220359" y="1448"/>
                  </a:cubicBezTo>
                  <a:cubicBezTo>
                    <a:pt x="220014" y="931"/>
                    <a:pt x="219620" y="450"/>
                    <a:pt x="219177" y="18"/>
                  </a:cubicBezTo>
                  <a:lnTo>
                    <a:pt x="219177" y="18"/>
                  </a:lnTo>
                  <a:cubicBezTo>
                    <a:pt x="219177" y="18"/>
                    <a:pt x="219630" y="824"/>
                    <a:pt x="220237" y="2267"/>
                  </a:cubicBezTo>
                  <a:cubicBezTo>
                    <a:pt x="220129" y="3453"/>
                    <a:pt x="220192" y="4974"/>
                    <a:pt x="220328" y="6457"/>
                  </a:cubicBezTo>
                  <a:cubicBezTo>
                    <a:pt x="220282" y="6435"/>
                    <a:pt x="220232" y="6424"/>
                    <a:pt x="220182" y="6424"/>
                  </a:cubicBezTo>
                  <a:cubicBezTo>
                    <a:pt x="220143" y="6424"/>
                    <a:pt x="220104" y="6430"/>
                    <a:pt x="220066" y="6443"/>
                  </a:cubicBezTo>
                  <a:cubicBezTo>
                    <a:pt x="220066" y="6443"/>
                    <a:pt x="220237" y="6582"/>
                    <a:pt x="220401" y="7196"/>
                  </a:cubicBezTo>
                  <a:cubicBezTo>
                    <a:pt x="220418" y="7377"/>
                    <a:pt x="220443" y="7555"/>
                    <a:pt x="220460" y="7733"/>
                  </a:cubicBezTo>
                  <a:cubicBezTo>
                    <a:pt x="220216" y="7335"/>
                    <a:pt x="219947" y="6955"/>
                    <a:pt x="219651" y="6596"/>
                  </a:cubicBezTo>
                  <a:cubicBezTo>
                    <a:pt x="219578" y="6422"/>
                    <a:pt x="219505" y="6251"/>
                    <a:pt x="219431" y="6090"/>
                  </a:cubicBezTo>
                  <a:cubicBezTo>
                    <a:pt x="219822" y="5197"/>
                    <a:pt x="220101" y="4699"/>
                    <a:pt x="220101" y="4699"/>
                  </a:cubicBezTo>
                  <a:lnTo>
                    <a:pt x="220101" y="4699"/>
                  </a:lnTo>
                  <a:cubicBezTo>
                    <a:pt x="219787" y="5009"/>
                    <a:pt x="219501" y="5351"/>
                    <a:pt x="219246" y="5714"/>
                  </a:cubicBezTo>
                  <a:cubicBezTo>
                    <a:pt x="219180" y="5584"/>
                    <a:pt x="219117" y="5452"/>
                    <a:pt x="219051" y="5337"/>
                  </a:cubicBezTo>
                  <a:cubicBezTo>
                    <a:pt x="219013" y="5229"/>
                    <a:pt x="218957" y="5128"/>
                    <a:pt x="218894" y="5033"/>
                  </a:cubicBezTo>
                  <a:lnTo>
                    <a:pt x="218894" y="5061"/>
                  </a:lnTo>
                  <a:cubicBezTo>
                    <a:pt x="218336" y="4106"/>
                    <a:pt x="217872" y="3628"/>
                    <a:pt x="217792" y="3548"/>
                  </a:cubicBezTo>
                  <a:lnTo>
                    <a:pt x="217792" y="3548"/>
                  </a:lnTo>
                  <a:cubicBezTo>
                    <a:pt x="217865" y="3621"/>
                    <a:pt x="218204" y="4036"/>
                    <a:pt x="218737" y="5619"/>
                  </a:cubicBezTo>
                  <a:cubicBezTo>
                    <a:pt x="218078" y="5013"/>
                    <a:pt x="217607" y="4786"/>
                    <a:pt x="217607" y="4786"/>
                  </a:cubicBezTo>
                  <a:lnTo>
                    <a:pt x="217607" y="4786"/>
                  </a:lnTo>
                  <a:cubicBezTo>
                    <a:pt x="217994" y="5121"/>
                    <a:pt x="218353" y="5539"/>
                    <a:pt x="218685" y="6007"/>
                  </a:cubicBezTo>
                  <a:cubicBezTo>
                    <a:pt x="218566" y="6129"/>
                    <a:pt x="218183" y="6551"/>
                    <a:pt x="217733" y="7335"/>
                  </a:cubicBezTo>
                  <a:cubicBezTo>
                    <a:pt x="217726" y="7318"/>
                    <a:pt x="217715" y="7304"/>
                    <a:pt x="217705" y="7290"/>
                  </a:cubicBezTo>
                  <a:cubicBezTo>
                    <a:pt x="217677" y="6715"/>
                    <a:pt x="217663" y="6331"/>
                    <a:pt x="217663" y="6331"/>
                  </a:cubicBezTo>
                  <a:cubicBezTo>
                    <a:pt x="217558" y="6502"/>
                    <a:pt x="217481" y="6690"/>
                    <a:pt x="217436" y="6889"/>
                  </a:cubicBezTo>
                  <a:cubicBezTo>
                    <a:pt x="217220" y="6579"/>
                    <a:pt x="216976" y="6293"/>
                    <a:pt x="216704" y="6027"/>
                  </a:cubicBezTo>
                  <a:lnTo>
                    <a:pt x="216704" y="6027"/>
                  </a:lnTo>
                  <a:cubicBezTo>
                    <a:pt x="216704" y="6028"/>
                    <a:pt x="216976" y="6509"/>
                    <a:pt x="217349" y="7367"/>
                  </a:cubicBezTo>
                  <a:cubicBezTo>
                    <a:pt x="217345" y="7384"/>
                    <a:pt x="217345" y="7405"/>
                    <a:pt x="217342" y="7423"/>
                  </a:cubicBezTo>
                  <a:cubicBezTo>
                    <a:pt x="217249" y="7317"/>
                    <a:pt x="217147" y="7257"/>
                    <a:pt x="217035" y="7257"/>
                  </a:cubicBezTo>
                  <a:cubicBezTo>
                    <a:pt x="216998" y="7257"/>
                    <a:pt x="216961" y="7264"/>
                    <a:pt x="216923" y="7276"/>
                  </a:cubicBezTo>
                  <a:cubicBezTo>
                    <a:pt x="216923" y="7276"/>
                    <a:pt x="217115" y="7440"/>
                    <a:pt x="217290" y="8204"/>
                  </a:cubicBezTo>
                  <a:lnTo>
                    <a:pt x="217276" y="8232"/>
                  </a:lnTo>
                  <a:cubicBezTo>
                    <a:pt x="217171" y="8347"/>
                    <a:pt x="217063" y="8476"/>
                    <a:pt x="216948" y="8616"/>
                  </a:cubicBezTo>
                  <a:cubicBezTo>
                    <a:pt x="216927" y="7953"/>
                    <a:pt x="216840" y="7398"/>
                    <a:pt x="216658" y="7063"/>
                  </a:cubicBezTo>
                  <a:cubicBezTo>
                    <a:pt x="216700" y="6167"/>
                    <a:pt x="216697" y="5323"/>
                    <a:pt x="216609" y="4639"/>
                  </a:cubicBezTo>
                  <a:cubicBezTo>
                    <a:pt x="217066" y="3579"/>
                    <a:pt x="217394" y="2993"/>
                    <a:pt x="217394" y="2993"/>
                  </a:cubicBezTo>
                  <a:lnTo>
                    <a:pt x="217394" y="2993"/>
                  </a:lnTo>
                  <a:cubicBezTo>
                    <a:pt x="217066" y="3317"/>
                    <a:pt x="216766" y="3673"/>
                    <a:pt x="216501" y="4050"/>
                  </a:cubicBezTo>
                  <a:cubicBezTo>
                    <a:pt x="216432" y="3767"/>
                    <a:pt x="216337" y="3534"/>
                    <a:pt x="216222" y="3366"/>
                  </a:cubicBezTo>
                  <a:cubicBezTo>
                    <a:pt x="216222" y="3366"/>
                    <a:pt x="216205" y="3830"/>
                    <a:pt x="216170" y="4538"/>
                  </a:cubicBezTo>
                  <a:cubicBezTo>
                    <a:pt x="215713" y="5278"/>
                    <a:pt x="215322" y="6059"/>
                    <a:pt x="214994" y="6865"/>
                  </a:cubicBezTo>
                  <a:lnTo>
                    <a:pt x="214914" y="6931"/>
                  </a:lnTo>
                  <a:cubicBezTo>
                    <a:pt x="214733" y="6341"/>
                    <a:pt x="214499" y="5912"/>
                    <a:pt x="214203" y="5853"/>
                  </a:cubicBezTo>
                  <a:cubicBezTo>
                    <a:pt x="214161" y="5734"/>
                    <a:pt x="214105" y="5619"/>
                    <a:pt x="214032" y="5515"/>
                  </a:cubicBezTo>
                  <a:cubicBezTo>
                    <a:pt x="214032" y="5515"/>
                    <a:pt x="214028" y="5644"/>
                    <a:pt x="214018" y="5867"/>
                  </a:cubicBezTo>
                  <a:cubicBezTo>
                    <a:pt x="214011" y="6122"/>
                    <a:pt x="213993" y="6491"/>
                    <a:pt x="213972" y="6927"/>
                  </a:cubicBezTo>
                  <a:lnTo>
                    <a:pt x="213927" y="6882"/>
                  </a:lnTo>
                  <a:lnTo>
                    <a:pt x="213927" y="6882"/>
                  </a:lnTo>
                  <a:cubicBezTo>
                    <a:pt x="213945" y="6910"/>
                    <a:pt x="213958" y="6934"/>
                    <a:pt x="213972" y="6962"/>
                  </a:cubicBezTo>
                  <a:cubicBezTo>
                    <a:pt x="213955" y="7266"/>
                    <a:pt x="213938" y="7604"/>
                    <a:pt x="213913" y="7956"/>
                  </a:cubicBezTo>
                  <a:cubicBezTo>
                    <a:pt x="213805" y="8085"/>
                    <a:pt x="213693" y="8235"/>
                    <a:pt x="213578" y="8389"/>
                  </a:cubicBezTo>
                  <a:cubicBezTo>
                    <a:pt x="213519" y="8302"/>
                    <a:pt x="213453" y="8218"/>
                    <a:pt x="213386" y="8134"/>
                  </a:cubicBezTo>
                  <a:cubicBezTo>
                    <a:pt x="213372" y="7789"/>
                    <a:pt x="213365" y="7576"/>
                    <a:pt x="213365" y="7576"/>
                  </a:cubicBezTo>
                  <a:cubicBezTo>
                    <a:pt x="213296" y="7681"/>
                    <a:pt x="213243" y="7792"/>
                    <a:pt x="213209" y="7911"/>
                  </a:cubicBezTo>
                  <a:cubicBezTo>
                    <a:pt x="213104" y="7782"/>
                    <a:pt x="212996" y="7663"/>
                    <a:pt x="212895" y="7552"/>
                  </a:cubicBezTo>
                  <a:cubicBezTo>
                    <a:pt x="213100" y="7119"/>
                    <a:pt x="213229" y="6882"/>
                    <a:pt x="213229" y="6882"/>
                  </a:cubicBezTo>
                  <a:lnTo>
                    <a:pt x="213229" y="6882"/>
                  </a:lnTo>
                  <a:cubicBezTo>
                    <a:pt x="213062" y="7046"/>
                    <a:pt x="212905" y="7224"/>
                    <a:pt x="212759" y="7412"/>
                  </a:cubicBezTo>
                  <a:cubicBezTo>
                    <a:pt x="212668" y="7315"/>
                    <a:pt x="212577" y="7227"/>
                    <a:pt x="212490" y="7151"/>
                  </a:cubicBezTo>
                  <a:cubicBezTo>
                    <a:pt x="212664" y="4004"/>
                    <a:pt x="213268" y="3495"/>
                    <a:pt x="213268" y="3495"/>
                  </a:cubicBezTo>
                  <a:cubicBezTo>
                    <a:pt x="213219" y="3479"/>
                    <a:pt x="213171" y="3471"/>
                    <a:pt x="213125" y="3471"/>
                  </a:cubicBezTo>
                  <a:cubicBezTo>
                    <a:pt x="212466" y="3471"/>
                    <a:pt x="212054" y="5052"/>
                    <a:pt x="211813" y="6596"/>
                  </a:cubicBezTo>
                  <a:cubicBezTo>
                    <a:pt x="211698" y="6512"/>
                    <a:pt x="211576" y="6439"/>
                    <a:pt x="211451" y="6373"/>
                  </a:cubicBezTo>
                  <a:lnTo>
                    <a:pt x="211451" y="6373"/>
                  </a:lnTo>
                  <a:cubicBezTo>
                    <a:pt x="211569" y="6477"/>
                    <a:pt x="211681" y="6593"/>
                    <a:pt x="211796" y="6708"/>
                  </a:cubicBezTo>
                  <a:lnTo>
                    <a:pt x="211744" y="7070"/>
                  </a:lnTo>
                  <a:cubicBezTo>
                    <a:pt x="211527" y="6687"/>
                    <a:pt x="211276" y="6320"/>
                    <a:pt x="210997" y="5975"/>
                  </a:cubicBezTo>
                  <a:cubicBezTo>
                    <a:pt x="210962" y="5567"/>
                    <a:pt x="210931" y="5152"/>
                    <a:pt x="210903" y="4744"/>
                  </a:cubicBezTo>
                  <a:cubicBezTo>
                    <a:pt x="210913" y="4726"/>
                    <a:pt x="210920" y="4712"/>
                    <a:pt x="210927" y="4695"/>
                  </a:cubicBezTo>
                  <a:lnTo>
                    <a:pt x="210927" y="4695"/>
                  </a:lnTo>
                  <a:lnTo>
                    <a:pt x="210903" y="4726"/>
                  </a:lnTo>
                  <a:cubicBezTo>
                    <a:pt x="210749" y="2564"/>
                    <a:pt x="210683" y="558"/>
                    <a:pt x="210683" y="558"/>
                  </a:cubicBezTo>
                  <a:cubicBezTo>
                    <a:pt x="210108" y="1367"/>
                    <a:pt x="210059" y="3404"/>
                    <a:pt x="210205" y="5539"/>
                  </a:cubicBezTo>
                  <a:cubicBezTo>
                    <a:pt x="210139" y="5626"/>
                    <a:pt x="210073" y="5714"/>
                    <a:pt x="210013" y="5808"/>
                  </a:cubicBezTo>
                  <a:cubicBezTo>
                    <a:pt x="209947" y="5480"/>
                    <a:pt x="209850" y="5215"/>
                    <a:pt x="209724" y="5030"/>
                  </a:cubicBezTo>
                  <a:cubicBezTo>
                    <a:pt x="209724" y="5030"/>
                    <a:pt x="209703" y="5571"/>
                    <a:pt x="209668" y="6352"/>
                  </a:cubicBezTo>
                  <a:lnTo>
                    <a:pt x="209602" y="6457"/>
                  </a:lnTo>
                  <a:lnTo>
                    <a:pt x="209441" y="6272"/>
                  </a:lnTo>
                  <a:cubicBezTo>
                    <a:pt x="208657" y="4552"/>
                    <a:pt x="207862" y="3736"/>
                    <a:pt x="207757" y="3631"/>
                  </a:cubicBezTo>
                  <a:lnTo>
                    <a:pt x="207757" y="3631"/>
                  </a:lnTo>
                  <a:cubicBezTo>
                    <a:pt x="207827" y="3701"/>
                    <a:pt x="208137" y="4075"/>
                    <a:pt x="208625" y="5483"/>
                  </a:cubicBezTo>
                  <a:cubicBezTo>
                    <a:pt x="208496" y="5372"/>
                    <a:pt x="208378" y="5278"/>
                    <a:pt x="208269" y="5201"/>
                  </a:cubicBezTo>
                  <a:cubicBezTo>
                    <a:pt x="208262" y="5093"/>
                    <a:pt x="208262" y="5030"/>
                    <a:pt x="208262" y="5030"/>
                  </a:cubicBezTo>
                  <a:cubicBezTo>
                    <a:pt x="208238" y="5065"/>
                    <a:pt x="208214" y="5103"/>
                    <a:pt x="208193" y="5145"/>
                  </a:cubicBezTo>
                  <a:cubicBezTo>
                    <a:pt x="208050" y="5040"/>
                    <a:pt x="207900" y="4943"/>
                    <a:pt x="207739" y="4859"/>
                  </a:cubicBezTo>
                  <a:lnTo>
                    <a:pt x="207739" y="4859"/>
                  </a:lnTo>
                  <a:cubicBezTo>
                    <a:pt x="207879" y="4981"/>
                    <a:pt x="208011" y="5114"/>
                    <a:pt x="208140" y="5253"/>
                  </a:cubicBezTo>
                  <a:cubicBezTo>
                    <a:pt x="208064" y="5431"/>
                    <a:pt x="208011" y="5616"/>
                    <a:pt x="207976" y="5808"/>
                  </a:cubicBezTo>
                  <a:cubicBezTo>
                    <a:pt x="207708" y="5407"/>
                    <a:pt x="207401" y="5033"/>
                    <a:pt x="207059" y="4695"/>
                  </a:cubicBezTo>
                  <a:lnTo>
                    <a:pt x="207059" y="4695"/>
                  </a:lnTo>
                  <a:cubicBezTo>
                    <a:pt x="207059" y="4695"/>
                    <a:pt x="207415" y="5327"/>
                    <a:pt x="207886" y="6453"/>
                  </a:cubicBezTo>
                  <a:cubicBezTo>
                    <a:pt x="207861" y="6701"/>
                    <a:pt x="207851" y="6969"/>
                    <a:pt x="207851" y="7255"/>
                  </a:cubicBezTo>
                  <a:cubicBezTo>
                    <a:pt x="207845" y="7255"/>
                    <a:pt x="207839" y="7254"/>
                    <a:pt x="207833" y="7254"/>
                  </a:cubicBezTo>
                  <a:cubicBezTo>
                    <a:pt x="207804" y="7254"/>
                    <a:pt x="207776" y="7261"/>
                    <a:pt x="207750" y="7273"/>
                  </a:cubicBezTo>
                  <a:cubicBezTo>
                    <a:pt x="207788" y="7311"/>
                    <a:pt x="207819" y="7353"/>
                    <a:pt x="207844" y="7402"/>
                  </a:cubicBezTo>
                  <a:cubicBezTo>
                    <a:pt x="207519" y="7820"/>
                    <a:pt x="207233" y="8267"/>
                    <a:pt x="206989" y="8738"/>
                  </a:cubicBezTo>
                  <a:cubicBezTo>
                    <a:pt x="206825" y="8431"/>
                    <a:pt x="206640" y="8134"/>
                    <a:pt x="206438" y="7855"/>
                  </a:cubicBezTo>
                  <a:cubicBezTo>
                    <a:pt x="206661" y="7552"/>
                    <a:pt x="206916" y="7273"/>
                    <a:pt x="207195" y="7022"/>
                  </a:cubicBezTo>
                  <a:lnTo>
                    <a:pt x="207195" y="7022"/>
                  </a:lnTo>
                  <a:cubicBezTo>
                    <a:pt x="207195" y="7022"/>
                    <a:pt x="206895" y="7172"/>
                    <a:pt x="206442" y="7552"/>
                  </a:cubicBezTo>
                  <a:cubicBezTo>
                    <a:pt x="206860" y="6355"/>
                    <a:pt x="207125" y="6038"/>
                    <a:pt x="207181" y="5975"/>
                  </a:cubicBezTo>
                  <a:lnTo>
                    <a:pt x="207181" y="5975"/>
                  </a:lnTo>
                  <a:cubicBezTo>
                    <a:pt x="207108" y="6052"/>
                    <a:pt x="206654" y="6516"/>
                    <a:pt x="206128" y="7472"/>
                  </a:cubicBezTo>
                  <a:lnTo>
                    <a:pt x="206039" y="7372"/>
                  </a:lnTo>
                  <a:lnTo>
                    <a:pt x="206039" y="7372"/>
                  </a:lnTo>
                  <a:cubicBezTo>
                    <a:pt x="206069" y="7407"/>
                    <a:pt x="206097" y="7444"/>
                    <a:pt x="206117" y="7485"/>
                  </a:cubicBezTo>
                  <a:cubicBezTo>
                    <a:pt x="206006" y="7695"/>
                    <a:pt x="205887" y="7935"/>
                    <a:pt x="205765" y="8190"/>
                  </a:cubicBezTo>
                  <a:cubicBezTo>
                    <a:pt x="205601" y="7918"/>
                    <a:pt x="205420" y="7653"/>
                    <a:pt x="205224" y="7402"/>
                  </a:cubicBezTo>
                  <a:cubicBezTo>
                    <a:pt x="205252" y="7356"/>
                    <a:pt x="205280" y="7311"/>
                    <a:pt x="205315" y="7273"/>
                  </a:cubicBezTo>
                  <a:cubicBezTo>
                    <a:pt x="205282" y="7261"/>
                    <a:pt x="205247" y="7254"/>
                    <a:pt x="205213" y="7254"/>
                  </a:cubicBezTo>
                  <a:cubicBezTo>
                    <a:pt x="205197" y="7254"/>
                    <a:pt x="205181" y="7255"/>
                    <a:pt x="205165" y="7259"/>
                  </a:cubicBezTo>
                  <a:cubicBezTo>
                    <a:pt x="205155" y="7067"/>
                    <a:pt x="205151" y="6952"/>
                    <a:pt x="205151" y="6952"/>
                  </a:cubicBezTo>
                  <a:lnTo>
                    <a:pt x="205137" y="6980"/>
                  </a:lnTo>
                  <a:cubicBezTo>
                    <a:pt x="205175" y="6115"/>
                    <a:pt x="205169" y="5295"/>
                    <a:pt x="205081" y="4632"/>
                  </a:cubicBezTo>
                  <a:cubicBezTo>
                    <a:pt x="205538" y="3576"/>
                    <a:pt x="205870" y="2990"/>
                    <a:pt x="205870" y="2989"/>
                  </a:cubicBezTo>
                  <a:lnTo>
                    <a:pt x="205870" y="2989"/>
                  </a:lnTo>
                  <a:cubicBezTo>
                    <a:pt x="205768" y="3087"/>
                    <a:pt x="205674" y="3192"/>
                    <a:pt x="205577" y="3296"/>
                  </a:cubicBezTo>
                  <a:cubicBezTo>
                    <a:pt x="205678" y="3094"/>
                    <a:pt x="205741" y="2989"/>
                    <a:pt x="205741" y="2989"/>
                  </a:cubicBezTo>
                  <a:lnTo>
                    <a:pt x="205741" y="2989"/>
                  </a:lnTo>
                  <a:cubicBezTo>
                    <a:pt x="205448" y="3275"/>
                    <a:pt x="205182" y="3586"/>
                    <a:pt x="204942" y="3914"/>
                  </a:cubicBezTo>
                  <a:cubicBezTo>
                    <a:pt x="204889" y="3718"/>
                    <a:pt x="204806" y="3530"/>
                    <a:pt x="204694" y="3359"/>
                  </a:cubicBezTo>
                  <a:cubicBezTo>
                    <a:pt x="204694" y="3359"/>
                    <a:pt x="204680" y="3736"/>
                    <a:pt x="204652" y="4325"/>
                  </a:cubicBezTo>
                  <a:cubicBezTo>
                    <a:pt x="204213" y="4981"/>
                    <a:pt x="203829" y="5724"/>
                    <a:pt x="203491" y="6509"/>
                  </a:cubicBezTo>
                  <a:cubicBezTo>
                    <a:pt x="203463" y="6457"/>
                    <a:pt x="203431" y="6404"/>
                    <a:pt x="203404" y="6352"/>
                  </a:cubicBezTo>
                  <a:cubicBezTo>
                    <a:pt x="203362" y="5571"/>
                    <a:pt x="203344" y="5030"/>
                    <a:pt x="203344" y="5030"/>
                  </a:cubicBezTo>
                  <a:cubicBezTo>
                    <a:pt x="203215" y="5215"/>
                    <a:pt x="203118" y="5480"/>
                    <a:pt x="203055" y="5808"/>
                  </a:cubicBezTo>
                  <a:cubicBezTo>
                    <a:pt x="202786" y="5407"/>
                    <a:pt x="202479" y="5033"/>
                    <a:pt x="202137" y="4695"/>
                  </a:cubicBezTo>
                  <a:lnTo>
                    <a:pt x="202137" y="4695"/>
                  </a:lnTo>
                  <a:cubicBezTo>
                    <a:pt x="202137" y="4695"/>
                    <a:pt x="202375" y="5103"/>
                    <a:pt x="202709" y="5853"/>
                  </a:cubicBezTo>
                  <a:lnTo>
                    <a:pt x="202678" y="5853"/>
                  </a:lnTo>
                  <a:cubicBezTo>
                    <a:pt x="202636" y="5734"/>
                    <a:pt x="202580" y="5619"/>
                    <a:pt x="202507" y="5515"/>
                  </a:cubicBezTo>
                  <a:cubicBezTo>
                    <a:pt x="202507" y="5515"/>
                    <a:pt x="202504" y="5644"/>
                    <a:pt x="202497" y="5867"/>
                  </a:cubicBezTo>
                  <a:cubicBezTo>
                    <a:pt x="202486" y="6027"/>
                    <a:pt x="202479" y="6237"/>
                    <a:pt x="202469" y="6481"/>
                  </a:cubicBezTo>
                  <a:cubicBezTo>
                    <a:pt x="202347" y="6408"/>
                    <a:pt x="202277" y="6373"/>
                    <a:pt x="202277" y="6373"/>
                  </a:cubicBezTo>
                  <a:lnTo>
                    <a:pt x="202277" y="6373"/>
                  </a:lnTo>
                  <a:cubicBezTo>
                    <a:pt x="202343" y="6429"/>
                    <a:pt x="202402" y="6491"/>
                    <a:pt x="202465" y="6551"/>
                  </a:cubicBezTo>
                  <a:cubicBezTo>
                    <a:pt x="202430" y="7259"/>
                    <a:pt x="202378" y="8232"/>
                    <a:pt x="202305" y="9181"/>
                  </a:cubicBezTo>
                  <a:cubicBezTo>
                    <a:pt x="202155" y="8881"/>
                    <a:pt x="202012" y="8616"/>
                    <a:pt x="201876" y="8392"/>
                  </a:cubicBezTo>
                  <a:cubicBezTo>
                    <a:pt x="201851" y="7901"/>
                    <a:pt x="201841" y="7576"/>
                    <a:pt x="201841" y="7576"/>
                  </a:cubicBezTo>
                  <a:cubicBezTo>
                    <a:pt x="201750" y="7716"/>
                    <a:pt x="201680" y="7869"/>
                    <a:pt x="201646" y="8033"/>
                  </a:cubicBezTo>
                  <a:cubicBezTo>
                    <a:pt x="201491" y="7800"/>
                    <a:pt x="201316" y="7583"/>
                    <a:pt x="201121" y="7380"/>
                  </a:cubicBezTo>
                  <a:lnTo>
                    <a:pt x="201121" y="7380"/>
                  </a:lnTo>
                  <a:cubicBezTo>
                    <a:pt x="201177" y="7440"/>
                    <a:pt x="201343" y="7653"/>
                    <a:pt x="201593" y="8277"/>
                  </a:cubicBezTo>
                  <a:cubicBezTo>
                    <a:pt x="201565" y="8420"/>
                    <a:pt x="201544" y="8563"/>
                    <a:pt x="201530" y="8706"/>
                  </a:cubicBezTo>
                  <a:lnTo>
                    <a:pt x="201373" y="8584"/>
                  </a:lnTo>
                  <a:cubicBezTo>
                    <a:pt x="201251" y="8201"/>
                    <a:pt x="201108" y="7901"/>
                    <a:pt x="200937" y="7754"/>
                  </a:cubicBezTo>
                  <a:cubicBezTo>
                    <a:pt x="201060" y="4074"/>
                    <a:pt x="201747" y="3495"/>
                    <a:pt x="201747" y="3495"/>
                  </a:cubicBezTo>
                  <a:cubicBezTo>
                    <a:pt x="201700" y="3480"/>
                    <a:pt x="201652" y="3473"/>
                    <a:pt x="201604" y="3473"/>
                  </a:cubicBezTo>
                  <a:cubicBezTo>
                    <a:pt x="201574" y="3473"/>
                    <a:pt x="201544" y="3476"/>
                    <a:pt x="201513" y="3481"/>
                  </a:cubicBezTo>
                  <a:cubicBezTo>
                    <a:pt x="201488" y="3477"/>
                    <a:pt x="201463" y="3475"/>
                    <a:pt x="201439" y="3475"/>
                  </a:cubicBezTo>
                  <a:cubicBezTo>
                    <a:pt x="200740" y="3475"/>
                    <a:pt x="200319" y="5230"/>
                    <a:pt x="200083" y="6854"/>
                  </a:cubicBezTo>
                  <a:cubicBezTo>
                    <a:pt x="199902" y="6547"/>
                    <a:pt x="199699" y="6254"/>
                    <a:pt x="199472" y="5975"/>
                  </a:cubicBezTo>
                  <a:cubicBezTo>
                    <a:pt x="199253" y="3411"/>
                    <a:pt x="199155" y="558"/>
                    <a:pt x="199155" y="558"/>
                  </a:cubicBezTo>
                  <a:cubicBezTo>
                    <a:pt x="199096" y="645"/>
                    <a:pt x="199047" y="740"/>
                    <a:pt x="199002" y="837"/>
                  </a:cubicBezTo>
                  <a:cubicBezTo>
                    <a:pt x="198995" y="656"/>
                    <a:pt x="198995" y="558"/>
                    <a:pt x="198995" y="558"/>
                  </a:cubicBezTo>
                  <a:cubicBezTo>
                    <a:pt x="198276" y="1577"/>
                    <a:pt x="198381" y="4528"/>
                    <a:pt x="198653" y="7186"/>
                  </a:cubicBezTo>
                  <a:lnTo>
                    <a:pt x="198653" y="7192"/>
                  </a:lnTo>
                  <a:cubicBezTo>
                    <a:pt x="198430" y="6872"/>
                    <a:pt x="198182" y="6565"/>
                    <a:pt x="197917" y="6272"/>
                  </a:cubicBezTo>
                  <a:cubicBezTo>
                    <a:pt x="197673" y="5727"/>
                    <a:pt x="197387" y="5201"/>
                    <a:pt x="197062" y="4699"/>
                  </a:cubicBezTo>
                  <a:cubicBezTo>
                    <a:pt x="196996" y="4430"/>
                    <a:pt x="196909" y="4203"/>
                    <a:pt x="196794" y="4039"/>
                  </a:cubicBezTo>
                  <a:cubicBezTo>
                    <a:pt x="196794" y="4039"/>
                    <a:pt x="196794" y="4133"/>
                    <a:pt x="196783" y="4294"/>
                  </a:cubicBezTo>
                  <a:cubicBezTo>
                    <a:pt x="196625" y="4065"/>
                    <a:pt x="196448" y="3853"/>
                    <a:pt x="196257" y="3654"/>
                  </a:cubicBezTo>
                  <a:lnTo>
                    <a:pt x="196257" y="3654"/>
                  </a:lnTo>
                  <a:cubicBezTo>
                    <a:pt x="196317" y="3722"/>
                    <a:pt x="196449" y="3908"/>
                    <a:pt x="196647" y="4332"/>
                  </a:cubicBezTo>
                  <a:cubicBezTo>
                    <a:pt x="196484" y="4095"/>
                    <a:pt x="196298" y="3871"/>
                    <a:pt x="196099" y="3660"/>
                  </a:cubicBezTo>
                  <a:lnTo>
                    <a:pt x="196099" y="3660"/>
                  </a:lnTo>
                  <a:cubicBezTo>
                    <a:pt x="196189" y="3763"/>
                    <a:pt x="196417" y="4092"/>
                    <a:pt x="196759" y="4974"/>
                  </a:cubicBezTo>
                  <a:lnTo>
                    <a:pt x="196745" y="5197"/>
                  </a:lnTo>
                  <a:cubicBezTo>
                    <a:pt x="196577" y="5072"/>
                    <a:pt x="196403" y="4960"/>
                    <a:pt x="196222" y="4859"/>
                  </a:cubicBezTo>
                  <a:lnTo>
                    <a:pt x="196222" y="4859"/>
                  </a:lnTo>
                  <a:lnTo>
                    <a:pt x="196448" y="5079"/>
                  </a:lnTo>
                  <a:cubicBezTo>
                    <a:pt x="196333" y="4998"/>
                    <a:pt x="196215" y="4925"/>
                    <a:pt x="196089" y="4859"/>
                  </a:cubicBezTo>
                  <a:lnTo>
                    <a:pt x="196089" y="4859"/>
                  </a:lnTo>
                  <a:cubicBezTo>
                    <a:pt x="196319" y="5065"/>
                    <a:pt x="196536" y="5285"/>
                    <a:pt x="196731" y="5522"/>
                  </a:cubicBezTo>
                  <a:cubicBezTo>
                    <a:pt x="196689" y="6334"/>
                    <a:pt x="196626" y="7377"/>
                    <a:pt x="196543" y="8371"/>
                  </a:cubicBezTo>
                  <a:cubicBezTo>
                    <a:pt x="196379" y="8570"/>
                    <a:pt x="196222" y="8783"/>
                    <a:pt x="196079" y="9003"/>
                  </a:cubicBezTo>
                  <a:cubicBezTo>
                    <a:pt x="195981" y="8828"/>
                    <a:pt x="195890" y="8675"/>
                    <a:pt x="195803" y="8539"/>
                  </a:cubicBezTo>
                  <a:cubicBezTo>
                    <a:pt x="195716" y="8064"/>
                    <a:pt x="195608" y="7608"/>
                    <a:pt x="195472" y="7241"/>
                  </a:cubicBezTo>
                  <a:cubicBezTo>
                    <a:pt x="195737" y="6865"/>
                    <a:pt x="196044" y="6519"/>
                    <a:pt x="196386" y="6212"/>
                  </a:cubicBezTo>
                  <a:lnTo>
                    <a:pt x="196386" y="6212"/>
                  </a:lnTo>
                  <a:cubicBezTo>
                    <a:pt x="196385" y="6212"/>
                    <a:pt x="195963" y="6422"/>
                    <a:pt x="195364" y="6969"/>
                  </a:cubicBezTo>
                  <a:lnTo>
                    <a:pt x="195350" y="6941"/>
                  </a:lnTo>
                  <a:cubicBezTo>
                    <a:pt x="195824" y="5536"/>
                    <a:pt x="196131" y="5166"/>
                    <a:pt x="196194" y="5100"/>
                  </a:cubicBezTo>
                  <a:lnTo>
                    <a:pt x="196194" y="5100"/>
                  </a:lnTo>
                  <a:cubicBezTo>
                    <a:pt x="196117" y="5173"/>
                    <a:pt x="195664" y="5644"/>
                    <a:pt x="195126" y="6593"/>
                  </a:cubicBezTo>
                  <a:lnTo>
                    <a:pt x="195088" y="6551"/>
                  </a:lnTo>
                  <a:cubicBezTo>
                    <a:pt x="195084" y="6408"/>
                    <a:pt x="195078" y="6324"/>
                    <a:pt x="195078" y="6324"/>
                  </a:cubicBezTo>
                  <a:cubicBezTo>
                    <a:pt x="195046" y="6373"/>
                    <a:pt x="195018" y="6422"/>
                    <a:pt x="194990" y="6474"/>
                  </a:cubicBezTo>
                  <a:cubicBezTo>
                    <a:pt x="194934" y="6437"/>
                    <a:pt x="194870" y="6419"/>
                    <a:pt x="194805" y="6419"/>
                  </a:cubicBezTo>
                  <a:cubicBezTo>
                    <a:pt x="194765" y="6419"/>
                    <a:pt x="194725" y="6426"/>
                    <a:pt x="194687" y="6439"/>
                  </a:cubicBezTo>
                  <a:cubicBezTo>
                    <a:pt x="194687" y="6439"/>
                    <a:pt x="194771" y="6509"/>
                    <a:pt x="194879" y="6774"/>
                  </a:cubicBezTo>
                  <a:cubicBezTo>
                    <a:pt x="194837" y="6934"/>
                    <a:pt x="194802" y="7095"/>
                    <a:pt x="194778" y="7259"/>
                  </a:cubicBezTo>
                  <a:cubicBezTo>
                    <a:pt x="194676" y="7468"/>
                    <a:pt x="194579" y="7691"/>
                    <a:pt x="194481" y="7928"/>
                  </a:cubicBezTo>
                  <a:cubicBezTo>
                    <a:pt x="194345" y="8096"/>
                    <a:pt x="194216" y="8274"/>
                    <a:pt x="194080" y="8469"/>
                  </a:cubicBezTo>
                  <a:cubicBezTo>
                    <a:pt x="194066" y="8225"/>
                    <a:pt x="194062" y="8078"/>
                    <a:pt x="194062" y="8078"/>
                  </a:cubicBezTo>
                  <a:cubicBezTo>
                    <a:pt x="194007" y="8162"/>
                    <a:pt x="193961" y="8253"/>
                    <a:pt x="193926" y="8347"/>
                  </a:cubicBezTo>
                  <a:lnTo>
                    <a:pt x="193839" y="8357"/>
                  </a:lnTo>
                  <a:cubicBezTo>
                    <a:pt x="194014" y="6697"/>
                    <a:pt x="194118" y="4901"/>
                    <a:pt x="193951" y="3635"/>
                  </a:cubicBezTo>
                  <a:cubicBezTo>
                    <a:pt x="194432" y="2529"/>
                    <a:pt x="194777" y="1912"/>
                    <a:pt x="194778" y="1912"/>
                  </a:cubicBezTo>
                  <a:lnTo>
                    <a:pt x="194778" y="1912"/>
                  </a:lnTo>
                  <a:cubicBezTo>
                    <a:pt x="194432" y="2253"/>
                    <a:pt x="194118" y="2623"/>
                    <a:pt x="193836" y="3021"/>
                  </a:cubicBezTo>
                  <a:cubicBezTo>
                    <a:pt x="193763" y="2728"/>
                    <a:pt x="193665" y="2487"/>
                    <a:pt x="193539" y="2309"/>
                  </a:cubicBezTo>
                  <a:cubicBezTo>
                    <a:pt x="193539" y="2309"/>
                    <a:pt x="193525" y="2794"/>
                    <a:pt x="193490" y="3534"/>
                  </a:cubicBezTo>
                  <a:cubicBezTo>
                    <a:pt x="192981" y="4332"/>
                    <a:pt x="192545" y="5236"/>
                    <a:pt x="192172" y="6174"/>
                  </a:cubicBezTo>
                  <a:cubicBezTo>
                    <a:pt x="192008" y="5633"/>
                    <a:pt x="191809" y="5208"/>
                    <a:pt x="191565" y="5040"/>
                  </a:cubicBezTo>
                  <a:cubicBezTo>
                    <a:pt x="191516" y="4883"/>
                    <a:pt x="191446" y="4733"/>
                    <a:pt x="191359" y="4597"/>
                  </a:cubicBezTo>
                  <a:cubicBezTo>
                    <a:pt x="191359" y="4597"/>
                    <a:pt x="191356" y="4733"/>
                    <a:pt x="191345" y="4960"/>
                  </a:cubicBezTo>
                  <a:cubicBezTo>
                    <a:pt x="191334" y="4959"/>
                    <a:pt x="191323" y="4959"/>
                    <a:pt x="191312" y="4959"/>
                  </a:cubicBezTo>
                  <a:cubicBezTo>
                    <a:pt x="191273" y="4959"/>
                    <a:pt x="191233" y="4964"/>
                    <a:pt x="191195" y="4978"/>
                  </a:cubicBezTo>
                  <a:cubicBezTo>
                    <a:pt x="191195" y="4978"/>
                    <a:pt x="191251" y="5026"/>
                    <a:pt x="191338" y="5190"/>
                  </a:cubicBezTo>
                  <a:cubicBezTo>
                    <a:pt x="191310" y="5811"/>
                    <a:pt x="191258" y="6847"/>
                    <a:pt x="191185" y="7928"/>
                  </a:cubicBezTo>
                  <a:cubicBezTo>
                    <a:pt x="191077" y="8078"/>
                    <a:pt x="190958" y="8260"/>
                    <a:pt x="190833" y="8476"/>
                  </a:cubicBezTo>
                  <a:lnTo>
                    <a:pt x="190763" y="8528"/>
                  </a:lnTo>
                  <a:cubicBezTo>
                    <a:pt x="190745" y="8235"/>
                    <a:pt x="190731" y="7960"/>
                    <a:pt x="190717" y="7719"/>
                  </a:cubicBezTo>
                  <a:cubicBezTo>
                    <a:pt x="190840" y="7489"/>
                    <a:pt x="190916" y="7402"/>
                    <a:pt x="190944" y="7370"/>
                  </a:cubicBezTo>
                  <a:lnTo>
                    <a:pt x="190944" y="7370"/>
                  </a:lnTo>
                  <a:cubicBezTo>
                    <a:pt x="190864" y="7451"/>
                    <a:pt x="190787" y="7538"/>
                    <a:pt x="190714" y="7628"/>
                  </a:cubicBezTo>
                  <a:cubicBezTo>
                    <a:pt x="190693" y="7126"/>
                    <a:pt x="190679" y="6802"/>
                    <a:pt x="190679" y="6802"/>
                  </a:cubicBezTo>
                  <a:cubicBezTo>
                    <a:pt x="190641" y="6861"/>
                    <a:pt x="190609" y="6924"/>
                    <a:pt x="190578" y="6987"/>
                  </a:cubicBezTo>
                  <a:cubicBezTo>
                    <a:pt x="190553" y="6122"/>
                    <a:pt x="190435" y="5400"/>
                    <a:pt x="190173" y="5030"/>
                  </a:cubicBezTo>
                  <a:cubicBezTo>
                    <a:pt x="190173" y="5030"/>
                    <a:pt x="190138" y="6198"/>
                    <a:pt x="190051" y="7594"/>
                  </a:cubicBezTo>
                  <a:cubicBezTo>
                    <a:pt x="189999" y="7447"/>
                    <a:pt x="189929" y="7308"/>
                    <a:pt x="189842" y="7175"/>
                  </a:cubicBezTo>
                  <a:cubicBezTo>
                    <a:pt x="189828" y="6425"/>
                    <a:pt x="189758" y="5776"/>
                    <a:pt x="189591" y="5340"/>
                  </a:cubicBezTo>
                  <a:cubicBezTo>
                    <a:pt x="189793" y="4922"/>
                    <a:pt x="189915" y="4695"/>
                    <a:pt x="189915" y="4695"/>
                  </a:cubicBezTo>
                  <a:lnTo>
                    <a:pt x="189915" y="4695"/>
                  </a:lnTo>
                  <a:cubicBezTo>
                    <a:pt x="189776" y="4835"/>
                    <a:pt x="189636" y="4988"/>
                    <a:pt x="189504" y="5148"/>
                  </a:cubicBezTo>
                  <a:lnTo>
                    <a:pt x="189437" y="5030"/>
                  </a:lnTo>
                  <a:cubicBezTo>
                    <a:pt x="189437" y="5030"/>
                    <a:pt x="189434" y="5103"/>
                    <a:pt x="189427" y="5236"/>
                  </a:cubicBezTo>
                  <a:cubicBezTo>
                    <a:pt x="189280" y="5417"/>
                    <a:pt x="189141" y="5605"/>
                    <a:pt x="189005" y="5808"/>
                  </a:cubicBezTo>
                  <a:lnTo>
                    <a:pt x="188966" y="5651"/>
                  </a:lnTo>
                  <a:cubicBezTo>
                    <a:pt x="189629" y="4259"/>
                    <a:pt x="190421" y="3056"/>
                    <a:pt x="191370" y="2225"/>
                  </a:cubicBezTo>
                  <a:lnTo>
                    <a:pt x="191370" y="2225"/>
                  </a:lnTo>
                  <a:cubicBezTo>
                    <a:pt x="191369" y="2226"/>
                    <a:pt x="189852" y="2965"/>
                    <a:pt x="188290" y="5271"/>
                  </a:cubicBezTo>
                  <a:cubicBezTo>
                    <a:pt x="188091" y="5002"/>
                    <a:pt x="187871" y="4751"/>
                    <a:pt x="187630" y="4517"/>
                  </a:cubicBezTo>
                  <a:lnTo>
                    <a:pt x="187630" y="4517"/>
                  </a:lnTo>
                  <a:cubicBezTo>
                    <a:pt x="187631" y="4517"/>
                    <a:pt x="187833" y="4870"/>
                    <a:pt x="188129" y="5515"/>
                  </a:cubicBezTo>
                  <a:cubicBezTo>
                    <a:pt x="187857" y="5937"/>
                    <a:pt x="187606" y="6369"/>
                    <a:pt x="187379" y="6819"/>
                  </a:cubicBezTo>
                  <a:cubicBezTo>
                    <a:pt x="187167" y="6495"/>
                    <a:pt x="186957" y="6209"/>
                    <a:pt x="186751" y="5947"/>
                  </a:cubicBezTo>
                  <a:cubicBezTo>
                    <a:pt x="187473" y="4012"/>
                    <a:pt x="188101" y="2899"/>
                    <a:pt x="188101" y="2899"/>
                  </a:cubicBezTo>
                  <a:lnTo>
                    <a:pt x="188101" y="2899"/>
                  </a:lnTo>
                  <a:cubicBezTo>
                    <a:pt x="187411" y="3568"/>
                    <a:pt x="186821" y="4451"/>
                    <a:pt x="186315" y="5431"/>
                  </a:cubicBezTo>
                  <a:cubicBezTo>
                    <a:pt x="185304" y="4308"/>
                    <a:pt x="184488" y="3910"/>
                    <a:pt x="184488" y="3910"/>
                  </a:cubicBezTo>
                  <a:lnTo>
                    <a:pt x="184488" y="3910"/>
                  </a:lnTo>
                  <a:cubicBezTo>
                    <a:pt x="185004" y="4360"/>
                    <a:pt x="185464" y="4925"/>
                    <a:pt x="185879" y="5581"/>
                  </a:cubicBezTo>
                  <a:cubicBezTo>
                    <a:pt x="185635" y="5714"/>
                    <a:pt x="185433" y="6108"/>
                    <a:pt x="185273" y="6627"/>
                  </a:cubicBezTo>
                  <a:cubicBezTo>
                    <a:pt x="185231" y="6673"/>
                    <a:pt x="185168" y="6743"/>
                    <a:pt x="185095" y="6837"/>
                  </a:cubicBezTo>
                  <a:cubicBezTo>
                    <a:pt x="185042" y="6219"/>
                    <a:pt x="184927" y="5721"/>
                    <a:pt x="184725" y="5431"/>
                  </a:cubicBezTo>
                  <a:cubicBezTo>
                    <a:pt x="184725" y="5431"/>
                    <a:pt x="184694" y="6334"/>
                    <a:pt x="184627" y="7489"/>
                  </a:cubicBezTo>
                  <a:cubicBezTo>
                    <a:pt x="184575" y="7573"/>
                    <a:pt x="184523" y="7656"/>
                    <a:pt x="184470" y="7747"/>
                  </a:cubicBezTo>
                  <a:cubicBezTo>
                    <a:pt x="184376" y="7611"/>
                    <a:pt x="184278" y="7485"/>
                    <a:pt x="184184" y="7363"/>
                  </a:cubicBezTo>
                  <a:cubicBezTo>
                    <a:pt x="184066" y="5937"/>
                    <a:pt x="183996" y="4472"/>
                    <a:pt x="183961" y="3652"/>
                  </a:cubicBezTo>
                  <a:cubicBezTo>
                    <a:pt x="184055" y="3464"/>
                    <a:pt x="184121" y="3408"/>
                    <a:pt x="184121" y="3408"/>
                  </a:cubicBezTo>
                  <a:cubicBezTo>
                    <a:pt x="184078" y="3394"/>
                    <a:pt x="184033" y="3389"/>
                    <a:pt x="183987" y="3389"/>
                  </a:cubicBezTo>
                  <a:cubicBezTo>
                    <a:pt x="183974" y="3389"/>
                    <a:pt x="183960" y="3390"/>
                    <a:pt x="183947" y="3391"/>
                  </a:cubicBezTo>
                  <a:cubicBezTo>
                    <a:pt x="183940" y="3139"/>
                    <a:pt x="183933" y="2989"/>
                    <a:pt x="183933" y="2989"/>
                  </a:cubicBezTo>
                  <a:cubicBezTo>
                    <a:pt x="183835" y="3139"/>
                    <a:pt x="183759" y="3303"/>
                    <a:pt x="183706" y="3478"/>
                  </a:cubicBezTo>
                  <a:cubicBezTo>
                    <a:pt x="183490" y="3635"/>
                    <a:pt x="183302" y="3966"/>
                    <a:pt x="183145" y="4406"/>
                  </a:cubicBezTo>
                  <a:cubicBezTo>
                    <a:pt x="183103" y="4276"/>
                    <a:pt x="183040" y="4154"/>
                    <a:pt x="182963" y="4039"/>
                  </a:cubicBezTo>
                  <a:cubicBezTo>
                    <a:pt x="182963" y="4039"/>
                    <a:pt x="182953" y="4385"/>
                    <a:pt x="182929" y="4925"/>
                  </a:cubicBezTo>
                  <a:cubicBezTo>
                    <a:pt x="182545" y="3945"/>
                    <a:pt x="182102" y="2993"/>
                    <a:pt x="181589" y="2138"/>
                  </a:cubicBezTo>
                  <a:cubicBezTo>
                    <a:pt x="181540" y="1137"/>
                    <a:pt x="181519" y="454"/>
                    <a:pt x="181519" y="454"/>
                  </a:cubicBezTo>
                  <a:cubicBezTo>
                    <a:pt x="181352" y="687"/>
                    <a:pt x="181230" y="1029"/>
                    <a:pt x="181143" y="1441"/>
                  </a:cubicBezTo>
                  <a:cubicBezTo>
                    <a:pt x="180801" y="924"/>
                    <a:pt x="180403" y="447"/>
                    <a:pt x="179964" y="11"/>
                  </a:cubicBezTo>
                  <a:lnTo>
                    <a:pt x="179964" y="11"/>
                  </a:lnTo>
                  <a:cubicBezTo>
                    <a:pt x="179964" y="11"/>
                    <a:pt x="180417" y="820"/>
                    <a:pt x="181028" y="2260"/>
                  </a:cubicBezTo>
                  <a:cubicBezTo>
                    <a:pt x="180912" y="3446"/>
                    <a:pt x="180979" y="4971"/>
                    <a:pt x="181115" y="6453"/>
                  </a:cubicBezTo>
                  <a:cubicBezTo>
                    <a:pt x="181069" y="6431"/>
                    <a:pt x="181019" y="6421"/>
                    <a:pt x="180970" y="6421"/>
                  </a:cubicBezTo>
                  <a:cubicBezTo>
                    <a:pt x="180931" y="6421"/>
                    <a:pt x="180893" y="6427"/>
                    <a:pt x="180857" y="6439"/>
                  </a:cubicBezTo>
                  <a:cubicBezTo>
                    <a:pt x="180857" y="6439"/>
                    <a:pt x="181021" y="6579"/>
                    <a:pt x="181188" y="7192"/>
                  </a:cubicBezTo>
                  <a:cubicBezTo>
                    <a:pt x="181209" y="7370"/>
                    <a:pt x="181226" y="7552"/>
                    <a:pt x="181247" y="7730"/>
                  </a:cubicBezTo>
                  <a:cubicBezTo>
                    <a:pt x="181003" y="7332"/>
                    <a:pt x="180735" y="6952"/>
                    <a:pt x="180438" y="6593"/>
                  </a:cubicBezTo>
                  <a:cubicBezTo>
                    <a:pt x="180365" y="6418"/>
                    <a:pt x="180288" y="6247"/>
                    <a:pt x="180215" y="6087"/>
                  </a:cubicBezTo>
                  <a:cubicBezTo>
                    <a:pt x="180609" y="5190"/>
                    <a:pt x="180888" y="4695"/>
                    <a:pt x="180888" y="4695"/>
                  </a:cubicBezTo>
                  <a:lnTo>
                    <a:pt x="180888" y="4695"/>
                  </a:lnTo>
                  <a:cubicBezTo>
                    <a:pt x="180571" y="5005"/>
                    <a:pt x="180288" y="5344"/>
                    <a:pt x="180037" y="5710"/>
                  </a:cubicBezTo>
                  <a:cubicBezTo>
                    <a:pt x="179967" y="5581"/>
                    <a:pt x="179901" y="5448"/>
                    <a:pt x="179835" y="5330"/>
                  </a:cubicBezTo>
                  <a:cubicBezTo>
                    <a:pt x="179796" y="5225"/>
                    <a:pt x="179747" y="5124"/>
                    <a:pt x="179685" y="5030"/>
                  </a:cubicBezTo>
                  <a:cubicBezTo>
                    <a:pt x="179681" y="5037"/>
                    <a:pt x="179678" y="5047"/>
                    <a:pt x="179678" y="5058"/>
                  </a:cubicBezTo>
                  <a:cubicBezTo>
                    <a:pt x="179120" y="4102"/>
                    <a:pt x="178659" y="3621"/>
                    <a:pt x="178575" y="3544"/>
                  </a:cubicBezTo>
                  <a:lnTo>
                    <a:pt x="178575" y="3544"/>
                  </a:lnTo>
                  <a:cubicBezTo>
                    <a:pt x="178649" y="3617"/>
                    <a:pt x="178991" y="4032"/>
                    <a:pt x="179521" y="5616"/>
                  </a:cubicBezTo>
                  <a:cubicBezTo>
                    <a:pt x="178865" y="5009"/>
                    <a:pt x="178394" y="4782"/>
                    <a:pt x="178394" y="4782"/>
                  </a:cubicBezTo>
                  <a:lnTo>
                    <a:pt x="178394" y="4782"/>
                  </a:lnTo>
                  <a:cubicBezTo>
                    <a:pt x="178781" y="5117"/>
                    <a:pt x="179137" y="5536"/>
                    <a:pt x="179468" y="6003"/>
                  </a:cubicBezTo>
                  <a:cubicBezTo>
                    <a:pt x="179353" y="6125"/>
                    <a:pt x="178970" y="6547"/>
                    <a:pt x="178520" y="7332"/>
                  </a:cubicBezTo>
                  <a:lnTo>
                    <a:pt x="178492" y="7283"/>
                  </a:lnTo>
                  <a:cubicBezTo>
                    <a:pt x="178464" y="6708"/>
                    <a:pt x="178453" y="6324"/>
                    <a:pt x="178453" y="6324"/>
                  </a:cubicBezTo>
                  <a:cubicBezTo>
                    <a:pt x="178352" y="6463"/>
                    <a:pt x="178279" y="6655"/>
                    <a:pt x="178223" y="6882"/>
                  </a:cubicBezTo>
                  <a:cubicBezTo>
                    <a:pt x="178003" y="6575"/>
                    <a:pt x="177763" y="6289"/>
                    <a:pt x="177494" y="6024"/>
                  </a:cubicBezTo>
                  <a:lnTo>
                    <a:pt x="177494" y="6024"/>
                  </a:lnTo>
                  <a:cubicBezTo>
                    <a:pt x="177494" y="6024"/>
                    <a:pt x="177766" y="6505"/>
                    <a:pt x="178136" y="7363"/>
                  </a:cubicBezTo>
                  <a:cubicBezTo>
                    <a:pt x="178132" y="7381"/>
                    <a:pt x="178132" y="7402"/>
                    <a:pt x="178125" y="7419"/>
                  </a:cubicBezTo>
                  <a:cubicBezTo>
                    <a:pt x="178033" y="7314"/>
                    <a:pt x="177931" y="7254"/>
                    <a:pt x="177818" y="7254"/>
                  </a:cubicBezTo>
                  <a:cubicBezTo>
                    <a:pt x="177782" y="7254"/>
                    <a:pt x="177745" y="7260"/>
                    <a:pt x="177707" y="7273"/>
                  </a:cubicBezTo>
                  <a:cubicBezTo>
                    <a:pt x="177707" y="7273"/>
                    <a:pt x="177899" y="7437"/>
                    <a:pt x="178073" y="8201"/>
                  </a:cubicBezTo>
                  <a:lnTo>
                    <a:pt x="178063" y="8225"/>
                  </a:lnTo>
                  <a:cubicBezTo>
                    <a:pt x="177958" y="8344"/>
                    <a:pt x="177846" y="8469"/>
                    <a:pt x="177738" y="8609"/>
                  </a:cubicBezTo>
                  <a:cubicBezTo>
                    <a:pt x="177714" y="7946"/>
                    <a:pt x="177627" y="7395"/>
                    <a:pt x="177445" y="7056"/>
                  </a:cubicBezTo>
                  <a:cubicBezTo>
                    <a:pt x="177487" y="6164"/>
                    <a:pt x="177480" y="5319"/>
                    <a:pt x="177393" y="4632"/>
                  </a:cubicBezTo>
                  <a:cubicBezTo>
                    <a:pt x="177853" y="3576"/>
                    <a:pt x="178185" y="2990"/>
                    <a:pt x="178185" y="2989"/>
                  </a:cubicBezTo>
                  <a:lnTo>
                    <a:pt x="178185" y="2989"/>
                  </a:lnTo>
                  <a:cubicBezTo>
                    <a:pt x="177853" y="3314"/>
                    <a:pt x="177553" y="3666"/>
                    <a:pt x="177285" y="4046"/>
                  </a:cubicBezTo>
                  <a:cubicBezTo>
                    <a:pt x="177215" y="3760"/>
                    <a:pt x="177124" y="3530"/>
                    <a:pt x="177006" y="3359"/>
                  </a:cubicBezTo>
                  <a:cubicBezTo>
                    <a:pt x="177006" y="3359"/>
                    <a:pt x="176988" y="3827"/>
                    <a:pt x="176957" y="4535"/>
                  </a:cubicBezTo>
                  <a:cubicBezTo>
                    <a:pt x="176500" y="5274"/>
                    <a:pt x="176106" y="6052"/>
                    <a:pt x="175785" y="6861"/>
                  </a:cubicBezTo>
                  <a:lnTo>
                    <a:pt x="175701" y="6927"/>
                  </a:lnTo>
                  <a:cubicBezTo>
                    <a:pt x="175520" y="6338"/>
                    <a:pt x="175283" y="5905"/>
                    <a:pt x="174993" y="5850"/>
                  </a:cubicBezTo>
                  <a:cubicBezTo>
                    <a:pt x="174951" y="5731"/>
                    <a:pt x="174892" y="5616"/>
                    <a:pt x="174822" y="5511"/>
                  </a:cubicBezTo>
                  <a:cubicBezTo>
                    <a:pt x="174822" y="5511"/>
                    <a:pt x="174819" y="5640"/>
                    <a:pt x="174808" y="5864"/>
                  </a:cubicBezTo>
                  <a:cubicBezTo>
                    <a:pt x="174794" y="6115"/>
                    <a:pt x="174784" y="6488"/>
                    <a:pt x="174756" y="6927"/>
                  </a:cubicBezTo>
                  <a:cubicBezTo>
                    <a:pt x="174746" y="6910"/>
                    <a:pt x="174732" y="6893"/>
                    <a:pt x="174714" y="6879"/>
                  </a:cubicBezTo>
                  <a:lnTo>
                    <a:pt x="174714" y="6879"/>
                  </a:lnTo>
                  <a:cubicBezTo>
                    <a:pt x="174728" y="6903"/>
                    <a:pt x="174746" y="6931"/>
                    <a:pt x="174756" y="6959"/>
                  </a:cubicBezTo>
                  <a:cubicBezTo>
                    <a:pt x="174739" y="7262"/>
                    <a:pt x="174721" y="7597"/>
                    <a:pt x="174700" y="7953"/>
                  </a:cubicBezTo>
                  <a:cubicBezTo>
                    <a:pt x="174592" y="8082"/>
                    <a:pt x="174477" y="8232"/>
                    <a:pt x="174365" y="8382"/>
                  </a:cubicBezTo>
                  <a:cubicBezTo>
                    <a:pt x="174303" y="8295"/>
                    <a:pt x="174236" y="8214"/>
                    <a:pt x="174177" y="8131"/>
                  </a:cubicBezTo>
                  <a:cubicBezTo>
                    <a:pt x="174160" y="7785"/>
                    <a:pt x="174156" y="7573"/>
                    <a:pt x="174156" y="7573"/>
                  </a:cubicBezTo>
                  <a:cubicBezTo>
                    <a:pt x="174083" y="7674"/>
                    <a:pt x="174030" y="7789"/>
                    <a:pt x="173992" y="7908"/>
                  </a:cubicBezTo>
                  <a:cubicBezTo>
                    <a:pt x="173887" y="7778"/>
                    <a:pt x="173783" y="7660"/>
                    <a:pt x="173678" y="7545"/>
                  </a:cubicBezTo>
                  <a:cubicBezTo>
                    <a:pt x="173884" y="7116"/>
                    <a:pt x="174020" y="6879"/>
                    <a:pt x="174020" y="6879"/>
                  </a:cubicBezTo>
                  <a:lnTo>
                    <a:pt x="174020" y="6879"/>
                  </a:lnTo>
                  <a:cubicBezTo>
                    <a:pt x="173849" y="7042"/>
                    <a:pt x="173692" y="7220"/>
                    <a:pt x="173546" y="7405"/>
                  </a:cubicBezTo>
                  <a:cubicBezTo>
                    <a:pt x="173451" y="7311"/>
                    <a:pt x="173361" y="7224"/>
                    <a:pt x="173277" y="7144"/>
                  </a:cubicBezTo>
                  <a:cubicBezTo>
                    <a:pt x="173448" y="4001"/>
                    <a:pt x="174058" y="3492"/>
                    <a:pt x="174058" y="3492"/>
                  </a:cubicBezTo>
                  <a:cubicBezTo>
                    <a:pt x="174009" y="3475"/>
                    <a:pt x="173961" y="3467"/>
                    <a:pt x="173914" y="3467"/>
                  </a:cubicBezTo>
                  <a:cubicBezTo>
                    <a:pt x="173250" y="3467"/>
                    <a:pt x="172841" y="5048"/>
                    <a:pt x="172597" y="6593"/>
                  </a:cubicBezTo>
                  <a:cubicBezTo>
                    <a:pt x="172482" y="6509"/>
                    <a:pt x="172363" y="6436"/>
                    <a:pt x="172238" y="6369"/>
                  </a:cubicBezTo>
                  <a:lnTo>
                    <a:pt x="172238" y="6369"/>
                  </a:lnTo>
                  <a:cubicBezTo>
                    <a:pt x="172353" y="6474"/>
                    <a:pt x="172471" y="6586"/>
                    <a:pt x="172586" y="6704"/>
                  </a:cubicBezTo>
                  <a:cubicBezTo>
                    <a:pt x="172562" y="6826"/>
                    <a:pt x="172545" y="6945"/>
                    <a:pt x="172534" y="7067"/>
                  </a:cubicBezTo>
                  <a:cubicBezTo>
                    <a:pt x="172311" y="6683"/>
                    <a:pt x="172063" y="6317"/>
                    <a:pt x="171784" y="5972"/>
                  </a:cubicBezTo>
                  <a:cubicBezTo>
                    <a:pt x="171749" y="5564"/>
                    <a:pt x="171718" y="5148"/>
                    <a:pt x="171686" y="4737"/>
                  </a:cubicBezTo>
                  <a:cubicBezTo>
                    <a:pt x="171697" y="4723"/>
                    <a:pt x="171707" y="4705"/>
                    <a:pt x="171714" y="4692"/>
                  </a:cubicBezTo>
                  <a:lnTo>
                    <a:pt x="171714" y="4692"/>
                  </a:lnTo>
                  <a:lnTo>
                    <a:pt x="171686" y="4719"/>
                  </a:lnTo>
                  <a:cubicBezTo>
                    <a:pt x="171533" y="2557"/>
                    <a:pt x="171470" y="551"/>
                    <a:pt x="171470" y="551"/>
                  </a:cubicBezTo>
                  <a:cubicBezTo>
                    <a:pt x="170895" y="1364"/>
                    <a:pt x="170846" y="3401"/>
                    <a:pt x="170989" y="5536"/>
                  </a:cubicBezTo>
                  <a:lnTo>
                    <a:pt x="170797" y="5801"/>
                  </a:lnTo>
                  <a:cubicBezTo>
                    <a:pt x="170731" y="5476"/>
                    <a:pt x="170640" y="5208"/>
                    <a:pt x="170511" y="5026"/>
                  </a:cubicBezTo>
                  <a:cubicBezTo>
                    <a:pt x="170511" y="5026"/>
                    <a:pt x="170494" y="5567"/>
                    <a:pt x="170452" y="6348"/>
                  </a:cubicBezTo>
                  <a:lnTo>
                    <a:pt x="170389" y="6453"/>
                  </a:lnTo>
                  <a:lnTo>
                    <a:pt x="170225" y="6268"/>
                  </a:lnTo>
                  <a:cubicBezTo>
                    <a:pt x="169440" y="4545"/>
                    <a:pt x="168652" y="3732"/>
                    <a:pt x="168544" y="3628"/>
                  </a:cubicBezTo>
                  <a:lnTo>
                    <a:pt x="168544" y="3628"/>
                  </a:lnTo>
                  <a:cubicBezTo>
                    <a:pt x="168614" y="3697"/>
                    <a:pt x="168924" y="4071"/>
                    <a:pt x="169416" y="5480"/>
                  </a:cubicBezTo>
                  <a:cubicBezTo>
                    <a:pt x="169283" y="5365"/>
                    <a:pt x="169161" y="5274"/>
                    <a:pt x="169056" y="5197"/>
                  </a:cubicBezTo>
                  <a:cubicBezTo>
                    <a:pt x="169053" y="5086"/>
                    <a:pt x="169050" y="5026"/>
                    <a:pt x="169050" y="5026"/>
                  </a:cubicBezTo>
                  <a:lnTo>
                    <a:pt x="168980" y="5138"/>
                  </a:lnTo>
                  <a:cubicBezTo>
                    <a:pt x="168837" y="5033"/>
                    <a:pt x="168683" y="4939"/>
                    <a:pt x="168526" y="4855"/>
                  </a:cubicBezTo>
                  <a:lnTo>
                    <a:pt x="168526" y="4855"/>
                  </a:lnTo>
                  <a:cubicBezTo>
                    <a:pt x="168666" y="4978"/>
                    <a:pt x="168802" y="5110"/>
                    <a:pt x="168927" y="5250"/>
                  </a:cubicBezTo>
                  <a:cubicBezTo>
                    <a:pt x="168854" y="5428"/>
                    <a:pt x="168798" y="5612"/>
                    <a:pt x="168760" y="5801"/>
                  </a:cubicBezTo>
                  <a:cubicBezTo>
                    <a:pt x="168495" y="5403"/>
                    <a:pt x="168188" y="5030"/>
                    <a:pt x="167846" y="4692"/>
                  </a:cubicBezTo>
                  <a:lnTo>
                    <a:pt x="167846" y="4692"/>
                  </a:lnTo>
                  <a:cubicBezTo>
                    <a:pt x="167846" y="4692"/>
                    <a:pt x="168198" y="5323"/>
                    <a:pt x="168669" y="6446"/>
                  </a:cubicBezTo>
                  <a:cubicBezTo>
                    <a:pt x="168648" y="6697"/>
                    <a:pt x="168638" y="6966"/>
                    <a:pt x="168634" y="7248"/>
                  </a:cubicBezTo>
                  <a:cubicBezTo>
                    <a:pt x="168600" y="7248"/>
                    <a:pt x="168568" y="7255"/>
                    <a:pt x="168533" y="7266"/>
                  </a:cubicBezTo>
                  <a:cubicBezTo>
                    <a:pt x="168572" y="7304"/>
                    <a:pt x="168607" y="7349"/>
                    <a:pt x="168631" y="7398"/>
                  </a:cubicBezTo>
                  <a:cubicBezTo>
                    <a:pt x="168307" y="7813"/>
                    <a:pt x="168021" y="8260"/>
                    <a:pt x="167780" y="8731"/>
                  </a:cubicBezTo>
                  <a:cubicBezTo>
                    <a:pt x="167616" y="8427"/>
                    <a:pt x="167428" y="8131"/>
                    <a:pt x="167222" y="7852"/>
                  </a:cubicBezTo>
                  <a:cubicBezTo>
                    <a:pt x="167448" y="7548"/>
                    <a:pt x="167703" y="7269"/>
                    <a:pt x="167986" y="7018"/>
                  </a:cubicBezTo>
                  <a:lnTo>
                    <a:pt x="167986" y="7018"/>
                  </a:lnTo>
                  <a:cubicBezTo>
                    <a:pt x="167986" y="7018"/>
                    <a:pt x="167679" y="7168"/>
                    <a:pt x="167232" y="7545"/>
                  </a:cubicBezTo>
                  <a:cubicBezTo>
                    <a:pt x="167644" y="6348"/>
                    <a:pt x="167912" y="6034"/>
                    <a:pt x="167968" y="5972"/>
                  </a:cubicBezTo>
                  <a:lnTo>
                    <a:pt x="167968" y="5972"/>
                  </a:lnTo>
                  <a:cubicBezTo>
                    <a:pt x="167898" y="6045"/>
                    <a:pt x="167442" y="6512"/>
                    <a:pt x="166911" y="7468"/>
                  </a:cubicBezTo>
                  <a:cubicBezTo>
                    <a:pt x="166879" y="7427"/>
                    <a:pt x="166850" y="7399"/>
                    <a:pt x="166832" y="7380"/>
                  </a:cubicBezTo>
                  <a:lnTo>
                    <a:pt x="166832" y="7380"/>
                  </a:lnTo>
                  <a:cubicBezTo>
                    <a:pt x="166860" y="7411"/>
                    <a:pt x="166886" y="7445"/>
                    <a:pt x="166908" y="7482"/>
                  </a:cubicBezTo>
                  <a:cubicBezTo>
                    <a:pt x="166789" y="7691"/>
                    <a:pt x="166674" y="7928"/>
                    <a:pt x="166556" y="8187"/>
                  </a:cubicBezTo>
                  <a:cubicBezTo>
                    <a:pt x="166388" y="7915"/>
                    <a:pt x="166207" y="7649"/>
                    <a:pt x="166011" y="7398"/>
                  </a:cubicBezTo>
                  <a:cubicBezTo>
                    <a:pt x="166036" y="7349"/>
                    <a:pt x="166067" y="7304"/>
                    <a:pt x="166106" y="7266"/>
                  </a:cubicBezTo>
                  <a:cubicBezTo>
                    <a:pt x="166075" y="7255"/>
                    <a:pt x="166042" y="7249"/>
                    <a:pt x="166008" y="7249"/>
                  </a:cubicBezTo>
                  <a:cubicBezTo>
                    <a:pt x="165988" y="7249"/>
                    <a:pt x="165968" y="7251"/>
                    <a:pt x="165949" y="7255"/>
                  </a:cubicBezTo>
                  <a:cubicBezTo>
                    <a:pt x="165942" y="7063"/>
                    <a:pt x="165942" y="6948"/>
                    <a:pt x="165942" y="6948"/>
                  </a:cubicBezTo>
                  <a:cubicBezTo>
                    <a:pt x="165935" y="6955"/>
                    <a:pt x="165928" y="6966"/>
                    <a:pt x="165924" y="6976"/>
                  </a:cubicBezTo>
                  <a:cubicBezTo>
                    <a:pt x="165963" y="6111"/>
                    <a:pt x="165952" y="5291"/>
                    <a:pt x="165872" y="4629"/>
                  </a:cubicBezTo>
                  <a:cubicBezTo>
                    <a:pt x="166325" y="3569"/>
                    <a:pt x="166657" y="2986"/>
                    <a:pt x="166657" y="2986"/>
                  </a:cubicBezTo>
                  <a:lnTo>
                    <a:pt x="166657" y="2986"/>
                  </a:lnTo>
                  <a:cubicBezTo>
                    <a:pt x="166556" y="3080"/>
                    <a:pt x="166458" y="3181"/>
                    <a:pt x="166364" y="3286"/>
                  </a:cubicBezTo>
                  <a:lnTo>
                    <a:pt x="166524" y="2986"/>
                  </a:lnTo>
                  <a:lnTo>
                    <a:pt x="166524" y="2986"/>
                  </a:lnTo>
                  <a:cubicBezTo>
                    <a:pt x="166235" y="3272"/>
                    <a:pt x="165966" y="3582"/>
                    <a:pt x="165725" y="3914"/>
                  </a:cubicBezTo>
                  <a:cubicBezTo>
                    <a:pt x="165677" y="3715"/>
                    <a:pt x="165593" y="3527"/>
                    <a:pt x="165481" y="3356"/>
                  </a:cubicBezTo>
                  <a:cubicBezTo>
                    <a:pt x="165481" y="3356"/>
                    <a:pt x="165471" y="3732"/>
                    <a:pt x="165443" y="4318"/>
                  </a:cubicBezTo>
                  <a:cubicBezTo>
                    <a:pt x="164989" y="5009"/>
                    <a:pt x="164599" y="5741"/>
                    <a:pt x="164278" y="6505"/>
                  </a:cubicBezTo>
                  <a:lnTo>
                    <a:pt x="164187" y="6348"/>
                  </a:lnTo>
                  <a:cubicBezTo>
                    <a:pt x="164149" y="5567"/>
                    <a:pt x="164131" y="5026"/>
                    <a:pt x="164131" y="5026"/>
                  </a:cubicBezTo>
                  <a:cubicBezTo>
                    <a:pt x="163999" y="5208"/>
                    <a:pt x="163908" y="5476"/>
                    <a:pt x="163842" y="5801"/>
                  </a:cubicBezTo>
                  <a:cubicBezTo>
                    <a:pt x="163577" y="5403"/>
                    <a:pt x="163270" y="5030"/>
                    <a:pt x="162928" y="4692"/>
                  </a:cubicBezTo>
                  <a:lnTo>
                    <a:pt x="162928" y="4692"/>
                  </a:lnTo>
                  <a:cubicBezTo>
                    <a:pt x="162928" y="4692"/>
                    <a:pt x="163158" y="5100"/>
                    <a:pt x="163493" y="5850"/>
                  </a:cubicBezTo>
                  <a:lnTo>
                    <a:pt x="163465" y="5850"/>
                  </a:lnTo>
                  <a:cubicBezTo>
                    <a:pt x="163423" y="5731"/>
                    <a:pt x="163364" y="5616"/>
                    <a:pt x="163294" y="5511"/>
                  </a:cubicBezTo>
                  <a:cubicBezTo>
                    <a:pt x="163294" y="5511"/>
                    <a:pt x="163291" y="5640"/>
                    <a:pt x="163280" y="5864"/>
                  </a:cubicBezTo>
                  <a:cubicBezTo>
                    <a:pt x="163277" y="6024"/>
                    <a:pt x="163266" y="6233"/>
                    <a:pt x="163256" y="6477"/>
                  </a:cubicBezTo>
                  <a:cubicBezTo>
                    <a:pt x="163134" y="6404"/>
                    <a:pt x="163064" y="6369"/>
                    <a:pt x="163064" y="6369"/>
                  </a:cubicBezTo>
                  <a:lnTo>
                    <a:pt x="163064" y="6369"/>
                  </a:lnTo>
                  <a:cubicBezTo>
                    <a:pt x="163127" y="6425"/>
                    <a:pt x="163190" y="6488"/>
                    <a:pt x="163249" y="6547"/>
                  </a:cubicBezTo>
                  <a:cubicBezTo>
                    <a:pt x="163221" y="7255"/>
                    <a:pt x="163162" y="8225"/>
                    <a:pt x="163088" y="9177"/>
                  </a:cubicBezTo>
                  <a:cubicBezTo>
                    <a:pt x="162942" y="8877"/>
                    <a:pt x="162795" y="8609"/>
                    <a:pt x="162663" y="8389"/>
                  </a:cubicBezTo>
                  <a:cubicBezTo>
                    <a:pt x="162638" y="7894"/>
                    <a:pt x="162628" y="7573"/>
                    <a:pt x="162628" y="7573"/>
                  </a:cubicBezTo>
                  <a:cubicBezTo>
                    <a:pt x="162537" y="7712"/>
                    <a:pt x="162471" y="7869"/>
                    <a:pt x="162429" y="8030"/>
                  </a:cubicBezTo>
                  <a:cubicBezTo>
                    <a:pt x="162275" y="7801"/>
                    <a:pt x="162105" y="7582"/>
                    <a:pt x="161914" y="7379"/>
                  </a:cubicBezTo>
                  <a:lnTo>
                    <a:pt x="161914" y="7379"/>
                  </a:lnTo>
                  <a:cubicBezTo>
                    <a:pt x="161972" y="7444"/>
                    <a:pt x="162131" y="7659"/>
                    <a:pt x="162377" y="8274"/>
                  </a:cubicBezTo>
                  <a:cubicBezTo>
                    <a:pt x="162352" y="8417"/>
                    <a:pt x="162331" y="8556"/>
                    <a:pt x="162321" y="8703"/>
                  </a:cubicBezTo>
                  <a:lnTo>
                    <a:pt x="162161" y="8581"/>
                  </a:lnTo>
                  <a:cubicBezTo>
                    <a:pt x="162042" y="8197"/>
                    <a:pt x="161899" y="7894"/>
                    <a:pt x="161725" y="7751"/>
                  </a:cubicBezTo>
                  <a:cubicBezTo>
                    <a:pt x="161847" y="4071"/>
                    <a:pt x="162530" y="3492"/>
                    <a:pt x="162530" y="3492"/>
                  </a:cubicBezTo>
                  <a:cubicBezTo>
                    <a:pt x="162485" y="3477"/>
                    <a:pt x="162438" y="3470"/>
                    <a:pt x="162390" y="3470"/>
                  </a:cubicBezTo>
                  <a:cubicBezTo>
                    <a:pt x="162360" y="3470"/>
                    <a:pt x="162330" y="3472"/>
                    <a:pt x="162300" y="3478"/>
                  </a:cubicBezTo>
                  <a:cubicBezTo>
                    <a:pt x="162275" y="3473"/>
                    <a:pt x="162250" y="3471"/>
                    <a:pt x="162226" y="3471"/>
                  </a:cubicBezTo>
                  <a:cubicBezTo>
                    <a:pt x="161524" y="3471"/>
                    <a:pt x="161109" y="5226"/>
                    <a:pt x="160873" y="6847"/>
                  </a:cubicBezTo>
                  <a:cubicBezTo>
                    <a:pt x="160689" y="6544"/>
                    <a:pt x="160483" y="6251"/>
                    <a:pt x="160260" y="5972"/>
                  </a:cubicBezTo>
                  <a:cubicBezTo>
                    <a:pt x="160036" y="3408"/>
                    <a:pt x="159942" y="551"/>
                    <a:pt x="159942" y="551"/>
                  </a:cubicBezTo>
                  <a:cubicBezTo>
                    <a:pt x="159883" y="638"/>
                    <a:pt x="159831" y="733"/>
                    <a:pt x="159789" y="830"/>
                  </a:cubicBezTo>
                  <a:cubicBezTo>
                    <a:pt x="159785" y="652"/>
                    <a:pt x="159778" y="551"/>
                    <a:pt x="159778" y="551"/>
                  </a:cubicBezTo>
                  <a:cubicBezTo>
                    <a:pt x="159060" y="1573"/>
                    <a:pt x="159164" y="4524"/>
                    <a:pt x="159443" y="7179"/>
                  </a:cubicBezTo>
                  <a:cubicBezTo>
                    <a:pt x="159440" y="7179"/>
                    <a:pt x="159440" y="7186"/>
                    <a:pt x="159440" y="7189"/>
                  </a:cubicBezTo>
                  <a:cubicBezTo>
                    <a:pt x="159213" y="6868"/>
                    <a:pt x="158965" y="6561"/>
                    <a:pt x="158704" y="6268"/>
                  </a:cubicBezTo>
                  <a:cubicBezTo>
                    <a:pt x="158456" y="5724"/>
                    <a:pt x="158170" y="5197"/>
                    <a:pt x="157849" y="4695"/>
                  </a:cubicBezTo>
                  <a:cubicBezTo>
                    <a:pt x="157780" y="4423"/>
                    <a:pt x="157692" y="4203"/>
                    <a:pt x="157577" y="4036"/>
                  </a:cubicBezTo>
                  <a:cubicBezTo>
                    <a:pt x="157577" y="4036"/>
                    <a:pt x="157574" y="4126"/>
                    <a:pt x="157570" y="4290"/>
                  </a:cubicBezTo>
                  <a:cubicBezTo>
                    <a:pt x="157405" y="4060"/>
                    <a:pt x="157224" y="3840"/>
                    <a:pt x="157028" y="3637"/>
                  </a:cubicBezTo>
                  <a:lnTo>
                    <a:pt x="157028" y="3637"/>
                  </a:lnTo>
                  <a:cubicBezTo>
                    <a:pt x="157082" y="3695"/>
                    <a:pt x="157221" y="3873"/>
                    <a:pt x="157434" y="4329"/>
                  </a:cubicBezTo>
                  <a:cubicBezTo>
                    <a:pt x="157262" y="4081"/>
                    <a:pt x="157069" y="3850"/>
                    <a:pt x="156863" y="3636"/>
                  </a:cubicBezTo>
                  <a:lnTo>
                    <a:pt x="156863" y="3636"/>
                  </a:lnTo>
                  <a:cubicBezTo>
                    <a:pt x="156934" y="3711"/>
                    <a:pt x="157170" y="4019"/>
                    <a:pt x="157539" y="4971"/>
                  </a:cubicBezTo>
                  <a:cubicBezTo>
                    <a:pt x="157535" y="5044"/>
                    <a:pt x="157535" y="5117"/>
                    <a:pt x="157528" y="5190"/>
                  </a:cubicBezTo>
                  <a:cubicBezTo>
                    <a:pt x="157361" y="5068"/>
                    <a:pt x="157187" y="4953"/>
                    <a:pt x="157002" y="4855"/>
                  </a:cubicBezTo>
                  <a:lnTo>
                    <a:pt x="157002" y="4855"/>
                  </a:lnTo>
                  <a:cubicBezTo>
                    <a:pt x="157082" y="4925"/>
                    <a:pt x="157155" y="4998"/>
                    <a:pt x="157228" y="5075"/>
                  </a:cubicBezTo>
                  <a:cubicBezTo>
                    <a:pt x="157117" y="4992"/>
                    <a:pt x="156995" y="4918"/>
                    <a:pt x="156873" y="4855"/>
                  </a:cubicBezTo>
                  <a:lnTo>
                    <a:pt x="156873" y="4855"/>
                  </a:lnTo>
                  <a:cubicBezTo>
                    <a:pt x="157103" y="5061"/>
                    <a:pt x="157316" y="5281"/>
                    <a:pt x="157511" y="5518"/>
                  </a:cubicBezTo>
                  <a:cubicBezTo>
                    <a:pt x="157473" y="6331"/>
                    <a:pt x="157413" y="7370"/>
                    <a:pt x="157326" y="8364"/>
                  </a:cubicBezTo>
                  <a:cubicBezTo>
                    <a:pt x="157159" y="8567"/>
                    <a:pt x="157005" y="8776"/>
                    <a:pt x="156862" y="8999"/>
                  </a:cubicBezTo>
                  <a:cubicBezTo>
                    <a:pt x="156761" y="8825"/>
                    <a:pt x="156670" y="8671"/>
                    <a:pt x="156583" y="8535"/>
                  </a:cubicBezTo>
                  <a:cubicBezTo>
                    <a:pt x="156510" y="8096"/>
                    <a:pt x="156398" y="7660"/>
                    <a:pt x="156255" y="7238"/>
                  </a:cubicBezTo>
                  <a:cubicBezTo>
                    <a:pt x="156520" y="6858"/>
                    <a:pt x="156827" y="6516"/>
                    <a:pt x="157169" y="6209"/>
                  </a:cubicBezTo>
                  <a:lnTo>
                    <a:pt x="157169" y="6209"/>
                  </a:lnTo>
                  <a:cubicBezTo>
                    <a:pt x="157169" y="6209"/>
                    <a:pt x="156743" y="6418"/>
                    <a:pt x="156147" y="6966"/>
                  </a:cubicBezTo>
                  <a:cubicBezTo>
                    <a:pt x="156140" y="6955"/>
                    <a:pt x="156133" y="6945"/>
                    <a:pt x="156130" y="6934"/>
                  </a:cubicBezTo>
                  <a:cubicBezTo>
                    <a:pt x="156604" y="5532"/>
                    <a:pt x="156911" y="5162"/>
                    <a:pt x="156977" y="5096"/>
                  </a:cubicBezTo>
                  <a:lnTo>
                    <a:pt x="156977" y="5096"/>
                  </a:lnTo>
                  <a:cubicBezTo>
                    <a:pt x="156897" y="5169"/>
                    <a:pt x="156444" y="5640"/>
                    <a:pt x="155906" y="6586"/>
                  </a:cubicBezTo>
                  <a:lnTo>
                    <a:pt x="155868" y="6547"/>
                  </a:lnTo>
                  <a:cubicBezTo>
                    <a:pt x="155865" y="6404"/>
                    <a:pt x="155865" y="6320"/>
                    <a:pt x="155865" y="6320"/>
                  </a:cubicBezTo>
                  <a:cubicBezTo>
                    <a:pt x="155830" y="6366"/>
                    <a:pt x="155802" y="6418"/>
                    <a:pt x="155777" y="6470"/>
                  </a:cubicBezTo>
                  <a:cubicBezTo>
                    <a:pt x="155719" y="6433"/>
                    <a:pt x="155653" y="6414"/>
                    <a:pt x="155587" y="6414"/>
                  </a:cubicBezTo>
                  <a:cubicBezTo>
                    <a:pt x="155547" y="6414"/>
                    <a:pt x="155506" y="6421"/>
                    <a:pt x="155467" y="6436"/>
                  </a:cubicBezTo>
                  <a:cubicBezTo>
                    <a:pt x="155467" y="6436"/>
                    <a:pt x="155554" y="6505"/>
                    <a:pt x="155662" y="6770"/>
                  </a:cubicBezTo>
                  <a:cubicBezTo>
                    <a:pt x="155617" y="6927"/>
                    <a:pt x="155582" y="7091"/>
                    <a:pt x="155558" y="7255"/>
                  </a:cubicBezTo>
                  <a:cubicBezTo>
                    <a:pt x="155460" y="7465"/>
                    <a:pt x="155362" y="7684"/>
                    <a:pt x="155261" y="7921"/>
                  </a:cubicBezTo>
                  <a:cubicBezTo>
                    <a:pt x="155163" y="8155"/>
                    <a:pt x="154996" y="8270"/>
                    <a:pt x="154860" y="8466"/>
                  </a:cubicBezTo>
                  <a:cubicBezTo>
                    <a:pt x="154853" y="8221"/>
                    <a:pt x="154843" y="8075"/>
                    <a:pt x="154843" y="8075"/>
                  </a:cubicBezTo>
                  <a:cubicBezTo>
                    <a:pt x="154787" y="8159"/>
                    <a:pt x="154741" y="8249"/>
                    <a:pt x="154710" y="8344"/>
                  </a:cubicBezTo>
                  <a:lnTo>
                    <a:pt x="154626" y="8354"/>
                  </a:lnTo>
                  <a:cubicBezTo>
                    <a:pt x="154801" y="6690"/>
                    <a:pt x="154902" y="4894"/>
                    <a:pt x="154734" y="3631"/>
                  </a:cubicBezTo>
                  <a:cubicBezTo>
                    <a:pt x="155216" y="2522"/>
                    <a:pt x="155558" y="1908"/>
                    <a:pt x="155558" y="1908"/>
                  </a:cubicBezTo>
                  <a:lnTo>
                    <a:pt x="155558" y="1908"/>
                  </a:lnTo>
                  <a:cubicBezTo>
                    <a:pt x="155216" y="2250"/>
                    <a:pt x="154902" y="2620"/>
                    <a:pt x="154616" y="3017"/>
                  </a:cubicBezTo>
                  <a:cubicBezTo>
                    <a:pt x="154543" y="2724"/>
                    <a:pt x="154448" y="2484"/>
                    <a:pt x="154326" y="2306"/>
                  </a:cubicBezTo>
                  <a:cubicBezTo>
                    <a:pt x="154326" y="2306"/>
                    <a:pt x="154309" y="2791"/>
                    <a:pt x="154274" y="3530"/>
                  </a:cubicBezTo>
                  <a:cubicBezTo>
                    <a:pt x="153768" y="4329"/>
                    <a:pt x="153325" y="5232"/>
                    <a:pt x="152952" y="6167"/>
                  </a:cubicBezTo>
                  <a:cubicBezTo>
                    <a:pt x="152792" y="5626"/>
                    <a:pt x="152589" y="5204"/>
                    <a:pt x="152345" y="5033"/>
                  </a:cubicBezTo>
                  <a:cubicBezTo>
                    <a:pt x="152300" y="4880"/>
                    <a:pt x="152230" y="4730"/>
                    <a:pt x="152139" y="4594"/>
                  </a:cubicBezTo>
                  <a:cubicBezTo>
                    <a:pt x="152139" y="4594"/>
                    <a:pt x="152136" y="4730"/>
                    <a:pt x="152129" y="4957"/>
                  </a:cubicBezTo>
                  <a:cubicBezTo>
                    <a:pt x="152115" y="4955"/>
                    <a:pt x="152102" y="4954"/>
                    <a:pt x="152088" y="4954"/>
                  </a:cubicBezTo>
                  <a:cubicBezTo>
                    <a:pt x="152050" y="4954"/>
                    <a:pt x="152012" y="4961"/>
                    <a:pt x="151975" y="4974"/>
                  </a:cubicBezTo>
                  <a:cubicBezTo>
                    <a:pt x="151975" y="4974"/>
                    <a:pt x="152035" y="5023"/>
                    <a:pt x="152118" y="5187"/>
                  </a:cubicBezTo>
                  <a:cubicBezTo>
                    <a:pt x="152094" y="5808"/>
                    <a:pt x="152042" y="6844"/>
                    <a:pt x="151965" y="7925"/>
                  </a:cubicBezTo>
                  <a:cubicBezTo>
                    <a:pt x="151843" y="8099"/>
                    <a:pt x="151724" y="8284"/>
                    <a:pt x="151616" y="8469"/>
                  </a:cubicBezTo>
                  <a:lnTo>
                    <a:pt x="151543" y="8521"/>
                  </a:lnTo>
                  <a:cubicBezTo>
                    <a:pt x="151525" y="8232"/>
                    <a:pt x="151511" y="7956"/>
                    <a:pt x="151501" y="7716"/>
                  </a:cubicBezTo>
                  <a:cubicBezTo>
                    <a:pt x="151560" y="7590"/>
                    <a:pt x="151637" y="7475"/>
                    <a:pt x="151728" y="7367"/>
                  </a:cubicBezTo>
                  <a:lnTo>
                    <a:pt x="151728" y="7367"/>
                  </a:lnTo>
                  <a:cubicBezTo>
                    <a:pt x="151700" y="7395"/>
                    <a:pt x="151616" y="7475"/>
                    <a:pt x="151494" y="7625"/>
                  </a:cubicBezTo>
                  <a:cubicBezTo>
                    <a:pt x="151473" y="7123"/>
                    <a:pt x="151466" y="6795"/>
                    <a:pt x="151466" y="6795"/>
                  </a:cubicBezTo>
                  <a:cubicBezTo>
                    <a:pt x="151424" y="6854"/>
                    <a:pt x="151389" y="6917"/>
                    <a:pt x="151361" y="6983"/>
                  </a:cubicBezTo>
                  <a:cubicBezTo>
                    <a:pt x="151334" y="6115"/>
                    <a:pt x="151215" y="5396"/>
                    <a:pt x="150960" y="5026"/>
                  </a:cubicBezTo>
                  <a:cubicBezTo>
                    <a:pt x="150960" y="5026"/>
                    <a:pt x="150919" y="6195"/>
                    <a:pt x="150831" y="7590"/>
                  </a:cubicBezTo>
                  <a:cubicBezTo>
                    <a:pt x="150779" y="7444"/>
                    <a:pt x="150713" y="7301"/>
                    <a:pt x="150629" y="7172"/>
                  </a:cubicBezTo>
                  <a:cubicBezTo>
                    <a:pt x="150615" y="6422"/>
                    <a:pt x="150542" y="5773"/>
                    <a:pt x="150374" y="5337"/>
                  </a:cubicBezTo>
                  <a:cubicBezTo>
                    <a:pt x="150577" y="4918"/>
                    <a:pt x="150702" y="4692"/>
                    <a:pt x="150702" y="4692"/>
                  </a:cubicBezTo>
                  <a:lnTo>
                    <a:pt x="150702" y="4692"/>
                  </a:lnTo>
                  <a:cubicBezTo>
                    <a:pt x="150556" y="4831"/>
                    <a:pt x="150416" y="4985"/>
                    <a:pt x="150287" y="5145"/>
                  </a:cubicBezTo>
                  <a:cubicBezTo>
                    <a:pt x="150270" y="5103"/>
                    <a:pt x="150245" y="5061"/>
                    <a:pt x="150217" y="5026"/>
                  </a:cubicBezTo>
                  <a:cubicBezTo>
                    <a:pt x="150217" y="5026"/>
                    <a:pt x="150214" y="5100"/>
                    <a:pt x="150210" y="5232"/>
                  </a:cubicBezTo>
                  <a:cubicBezTo>
                    <a:pt x="150064" y="5414"/>
                    <a:pt x="149921" y="5602"/>
                    <a:pt x="149785" y="5801"/>
                  </a:cubicBezTo>
                  <a:cubicBezTo>
                    <a:pt x="149774" y="5748"/>
                    <a:pt x="149764" y="5696"/>
                    <a:pt x="149750" y="5644"/>
                  </a:cubicBezTo>
                  <a:cubicBezTo>
                    <a:pt x="150413" y="4256"/>
                    <a:pt x="151205" y="3052"/>
                    <a:pt x="152153" y="2222"/>
                  </a:cubicBezTo>
                  <a:lnTo>
                    <a:pt x="152153" y="2222"/>
                  </a:lnTo>
                  <a:cubicBezTo>
                    <a:pt x="152153" y="2222"/>
                    <a:pt x="150632" y="2958"/>
                    <a:pt x="149077" y="5267"/>
                  </a:cubicBezTo>
                  <a:cubicBezTo>
                    <a:pt x="148874" y="4998"/>
                    <a:pt x="148655" y="4744"/>
                    <a:pt x="148414" y="4510"/>
                  </a:cubicBezTo>
                  <a:lnTo>
                    <a:pt x="148414" y="4510"/>
                  </a:lnTo>
                  <a:cubicBezTo>
                    <a:pt x="148414" y="4510"/>
                    <a:pt x="148613" y="4866"/>
                    <a:pt x="148909" y="5511"/>
                  </a:cubicBezTo>
                  <a:cubicBezTo>
                    <a:pt x="148637" y="5930"/>
                    <a:pt x="148390" y="6366"/>
                    <a:pt x="148159" y="6812"/>
                  </a:cubicBezTo>
                  <a:cubicBezTo>
                    <a:pt x="147950" y="6491"/>
                    <a:pt x="147737" y="6202"/>
                    <a:pt x="147532" y="5940"/>
                  </a:cubicBezTo>
                  <a:cubicBezTo>
                    <a:pt x="148257" y="4005"/>
                    <a:pt x="148885" y="2895"/>
                    <a:pt x="148885" y="2895"/>
                  </a:cubicBezTo>
                  <a:lnTo>
                    <a:pt x="148885" y="2895"/>
                  </a:lnTo>
                  <a:cubicBezTo>
                    <a:pt x="148194" y="3565"/>
                    <a:pt x="147601" y="4447"/>
                    <a:pt x="147096" y="5428"/>
                  </a:cubicBezTo>
                  <a:cubicBezTo>
                    <a:pt x="146084" y="4301"/>
                    <a:pt x="145275" y="3907"/>
                    <a:pt x="145275" y="3907"/>
                  </a:cubicBezTo>
                  <a:lnTo>
                    <a:pt x="145275" y="3907"/>
                  </a:lnTo>
                  <a:cubicBezTo>
                    <a:pt x="145784" y="4353"/>
                    <a:pt x="146244" y="4922"/>
                    <a:pt x="146663" y="5574"/>
                  </a:cubicBezTo>
                  <a:cubicBezTo>
                    <a:pt x="146415" y="5710"/>
                    <a:pt x="146220" y="6104"/>
                    <a:pt x="146060" y="6617"/>
                  </a:cubicBezTo>
                  <a:cubicBezTo>
                    <a:pt x="146011" y="6669"/>
                    <a:pt x="145948" y="6739"/>
                    <a:pt x="145875" y="6830"/>
                  </a:cubicBezTo>
                  <a:cubicBezTo>
                    <a:pt x="145822" y="6216"/>
                    <a:pt x="145711" y="5714"/>
                    <a:pt x="145505" y="5428"/>
                  </a:cubicBezTo>
                  <a:cubicBezTo>
                    <a:pt x="145505" y="5428"/>
                    <a:pt x="145474" y="6331"/>
                    <a:pt x="145407" y="7485"/>
                  </a:cubicBezTo>
                  <a:cubicBezTo>
                    <a:pt x="145355" y="7569"/>
                    <a:pt x="145303" y="7649"/>
                    <a:pt x="145250" y="7744"/>
                  </a:cubicBezTo>
                  <a:cubicBezTo>
                    <a:pt x="145160" y="7608"/>
                    <a:pt x="145066" y="7482"/>
                    <a:pt x="144964" y="7360"/>
                  </a:cubicBezTo>
                  <a:cubicBezTo>
                    <a:pt x="144849" y="5937"/>
                    <a:pt x="144776" y="4468"/>
                    <a:pt x="144741" y="3649"/>
                  </a:cubicBezTo>
                  <a:cubicBezTo>
                    <a:pt x="144839" y="3460"/>
                    <a:pt x="144902" y="3404"/>
                    <a:pt x="144902" y="3404"/>
                  </a:cubicBezTo>
                  <a:cubicBezTo>
                    <a:pt x="144863" y="3392"/>
                    <a:pt x="144820" y="3384"/>
                    <a:pt x="144778" y="3384"/>
                  </a:cubicBezTo>
                  <a:cubicBezTo>
                    <a:pt x="144763" y="3384"/>
                    <a:pt x="144749" y="3385"/>
                    <a:pt x="144734" y="3387"/>
                  </a:cubicBezTo>
                  <a:cubicBezTo>
                    <a:pt x="144720" y="3132"/>
                    <a:pt x="144717" y="2986"/>
                    <a:pt x="144717" y="2986"/>
                  </a:cubicBezTo>
                  <a:cubicBezTo>
                    <a:pt x="144619" y="3136"/>
                    <a:pt x="144542" y="3303"/>
                    <a:pt x="144490" y="3474"/>
                  </a:cubicBezTo>
                  <a:cubicBezTo>
                    <a:pt x="144270" y="3631"/>
                    <a:pt x="144089" y="3963"/>
                    <a:pt x="143932" y="4402"/>
                  </a:cubicBezTo>
                  <a:cubicBezTo>
                    <a:pt x="143887" y="4273"/>
                    <a:pt x="143824" y="4151"/>
                    <a:pt x="143747" y="4036"/>
                  </a:cubicBezTo>
                  <a:cubicBezTo>
                    <a:pt x="143747" y="4036"/>
                    <a:pt x="143733" y="4381"/>
                    <a:pt x="143712" y="4922"/>
                  </a:cubicBezTo>
                  <a:cubicBezTo>
                    <a:pt x="143328" y="3942"/>
                    <a:pt x="142885" y="2989"/>
                    <a:pt x="142373" y="2135"/>
                  </a:cubicBezTo>
                  <a:cubicBezTo>
                    <a:pt x="142320" y="1134"/>
                    <a:pt x="142299" y="447"/>
                    <a:pt x="142299" y="447"/>
                  </a:cubicBezTo>
                  <a:cubicBezTo>
                    <a:pt x="142136" y="684"/>
                    <a:pt x="142013" y="1022"/>
                    <a:pt x="141930" y="1437"/>
                  </a:cubicBezTo>
                  <a:cubicBezTo>
                    <a:pt x="141581" y="921"/>
                    <a:pt x="141187" y="443"/>
                    <a:pt x="140744" y="7"/>
                  </a:cubicBezTo>
                  <a:lnTo>
                    <a:pt x="140744" y="7"/>
                  </a:lnTo>
                  <a:cubicBezTo>
                    <a:pt x="140744" y="7"/>
                    <a:pt x="141197" y="813"/>
                    <a:pt x="141808" y="2257"/>
                  </a:cubicBezTo>
                  <a:cubicBezTo>
                    <a:pt x="141693" y="3443"/>
                    <a:pt x="141762" y="4964"/>
                    <a:pt x="141898" y="6446"/>
                  </a:cubicBezTo>
                  <a:cubicBezTo>
                    <a:pt x="141853" y="6426"/>
                    <a:pt x="141803" y="6416"/>
                    <a:pt x="141753" y="6416"/>
                  </a:cubicBezTo>
                  <a:cubicBezTo>
                    <a:pt x="141714" y="6416"/>
                    <a:pt x="141675" y="6422"/>
                    <a:pt x="141637" y="6436"/>
                  </a:cubicBezTo>
                  <a:cubicBezTo>
                    <a:pt x="141637" y="6436"/>
                    <a:pt x="141804" y="6575"/>
                    <a:pt x="141968" y="7189"/>
                  </a:cubicBezTo>
                  <a:cubicBezTo>
                    <a:pt x="141989" y="7367"/>
                    <a:pt x="142006" y="7545"/>
                    <a:pt x="142031" y="7726"/>
                  </a:cubicBezTo>
                  <a:cubicBezTo>
                    <a:pt x="141787" y="7329"/>
                    <a:pt x="141515" y="6948"/>
                    <a:pt x="141222" y="6586"/>
                  </a:cubicBezTo>
                  <a:cubicBezTo>
                    <a:pt x="141148" y="6408"/>
                    <a:pt x="141075" y="6244"/>
                    <a:pt x="140995" y="6080"/>
                  </a:cubicBezTo>
                  <a:cubicBezTo>
                    <a:pt x="141389" y="5187"/>
                    <a:pt x="141668" y="4692"/>
                    <a:pt x="141668" y="4692"/>
                  </a:cubicBezTo>
                  <a:lnTo>
                    <a:pt x="141668" y="4692"/>
                  </a:lnTo>
                  <a:cubicBezTo>
                    <a:pt x="141354" y="5002"/>
                    <a:pt x="141068" y="5340"/>
                    <a:pt x="140817" y="5707"/>
                  </a:cubicBezTo>
                  <a:cubicBezTo>
                    <a:pt x="140751" y="5574"/>
                    <a:pt x="140681" y="5445"/>
                    <a:pt x="140618" y="5326"/>
                  </a:cubicBezTo>
                  <a:cubicBezTo>
                    <a:pt x="140580" y="5222"/>
                    <a:pt x="140528" y="5121"/>
                    <a:pt x="140465" y="5026"/>
                  </a:cubicBezTo>
                  <a:lnTo>
                    <a:pt x="140465" y="5051"/>
                  </a:lnTo>
                  <a:cubicBezTo>
                    <a:pt x="139903" y="4099"/>
                    <a:pt x="139439" y="3617"/>
                    <a:pt x="139363" y="3540"/>
                  </a:cubicBezTo>
                  <a:lnTo>
                    <a:pt x="139363" y="3540"/>
                  </a:lnTo>
                  <a:cubicBezTo>
                    <a:pt x="139432" y="3614"/>
                    <a:pt x="139771" y="4029"/>
                    <a:pt x="140308" y="5609"/>
                  </a:cubicBezTo>
                  <a:cubicBezTo>
                    <a:pt x="139645" y="5006"/>
                    <a:pt x="139178" y="4779"/>
                    <a:pt x="139178" y="4779"/>
                  </a:cubicBezTo>
                  <a:lnTo>
                    <a:pt x="139178" y="4779"/>
                  </a:lnTo>
                  <a:cubicBezTo>
                    <a:pt x="139586" y="5138"/>
                    <a:pt x="139945" y="5550"/>
                    <a:pt x="140252" y="6000"/>
                  </a:cubicBezTo>
                  <a:cubicBezTo>
                    <a:pt x="140133" y="6122"/>
                    <a:pt x="139753" y="6544"/>
                    <a:pt x="139303" y="7329"/>
                  </a:cubicBezTo>
                  <a:lnTo>
                    <a:pt x="139275" y="7280"/>
                  </a:lnTo>
                  <a:cubicBezTo>
                    <a:pt x="139247" y="6704"/>
                    <a:pt x="139233" y="6320"/>
                    <a:pt x="139233" y="6320"/>
                  </a:cubicBezTo>
                  <a:cubicBezTo>
                    <a:pt x="139125" y="6491"/>
                    <a:pt x="139049" y="6680"/>
                    <a:pt x="139003" y="6879"/>
                  </a:cubicBezTo>
                  <a:cubicBezTo>
                    <a:pt x="138787" y="6572"/>
                    <a:pt x="138543" y="6286"/>
                    <a:pt x="138274" y="6020"/>
                  </a:cubicBezTo>
                  <a:lnTo>
                    <a:pt x="138274" y="6020"/>
                  </a:lnTo>
                  <a:cubicBezTo>
                    <a:pt x="138274" y="6021"/>
                    <a:pt x="138546" y="6498"/>
                    <a:pt x="138916" y="7360"/>
                  </a:cubicBezTo>
                  <a:cubicBezTo>
                    <a:pt x="138916" y="7381"/>
                    <a:pt x="138913" y="7398"/>
                    <a:pt x="138913" y="7416"/>
                  </a:cubicBezTo>
                  <a:cubicBezTo>
                    <a:pt x="138817" y="7309"/>
                    <a:pt x="138713" y="7247"/>
                    <a:pt x="138599" y="7247"/>
                  </a:cubicBezTo>
                  <a:cubicBezTo>
                    <a:pt x="138564" y="7247"/>
                    <a:pt x="138528" y="7253"/>
                    <a:pt x="138490" y="7266"/>
                  </a:cubicBezTo>
                  <a:cubicBezTo>
                    <a:pt x="138490" y="7266"/>
                    <a:pt x="138686" y="7433"/>
                    <a:pt x="138857" y="8197"/>
                  </a:cubicBezTo>
                  <a:cubicBezTo>
                    <a:pt x="138850" y="8204"/>
                    <a:pt x="138850" y="8211"/>
                    <a:pt x="138846" y="8221"/>
                  </a:cubicBezTo>
                  <a:cubicBezTo>
                    <a:pt x="138738" y="8340"/>
                    <a:pt x="138630" y="8466"/>
                    <a:pt x="138518" y="8605"/>
                  </a:cubicBezTo>
                  <a:cubicBezTo>
                    <a:pt x="138494" y="7942"/>
                    <a:pt x="138410" y="7388"/>
                    <a:pt x="138229" y="7053"/>
                  </a:cubicBezTo>
                  <a:cubicBezTo>
                    <a:pt x="138271" y="6160"/>
                    <a:pt x="138267" y="5312"/>
                    <a:pt x="138177" y="4629"/>
                  </a:cubicBezTo>
                  <a:cubicBezTo>
                    <a:pt x="138633" y="3569"/>
                    <a:pt x="138965" y="2986"/>
                    <a:pt x="138965" y="2986"/>
                  </a:cubicBezTo>
                  <a:lnTo>
                    <a:pt x="138965" y="2986"/>
                  </a:lnTo>
                  <a:cubicBezTo>
                    <a:pt x="138637" y="3310"/>
                    <a:pt x="138337" y="3663"/>
                    <a:pt x="138072" y="4039"/>
                  </a:cubicBezTo>
                  <a:cubicBezTo>
                    <a:pt x="138002" y="3757"/>
                    <a:pt x="137908" y="3527"/>
                    <a:pt x="137786" y="3356"/>
                  </a:cubicBezTo>
                  <a:cubicBezTo>
                    <a:pt x="137786" y="3356"/>
                    <a:pt x="137775" y="3823"/>
                    <a:pt x="137741" y="4528"/>
                  </a:cubicBezTo>
                  <a:cubicBezTo>
                    <a:pt x="137284" y="5271"/>
                    <a:pt x="136889" y="6048"/>
                    <a:pt x="136565" y="6858"/>
                  </a:cubicBezTo>
                  <a:lnTo>
                    <a:pt x="136485" y="6924"/>
                  </a:lnTo>
                  <a:cubicBezTo>
                    <a:pt x="136300" y="6334"/>
                    <a:pt x="136070" y="5902"/>
                    <a:pt x="135773" y="5846"/>
                  </a:cubicBezTo>
                  <a:cubicBezTo>
                    <a:pt x="135731" y="5724"/>
                    <a:pt x="135676" y="5609"/>
                    <a:pt x="135602" y="5504"/>
                  </a:cubicBezTo>
                  <a:cubicBezTo>
                    <a:pt x="135602" y="5504"/>
                    <a:pt x="135599" y="5637"/>
                    <a:pt x="135588" y="5860"/>
                  </a:cubicBezTo>
                  <a:cubicBezTo>
                    <a:pt x="135581" y="6111"/>
                    <a:pt x="135564" y="6481"/>
                    <a:pt x="135543" y="6924"/>
                  </a:cubicBezTo>
                  <a:lnTo>
                    <a:pt x="135494" y="6875"/>
                  </a:lnTo>
                  <a:lnTo>
                    <a:pt x="135494" y="6875"/>
                  </a:lnTo>
                  <a:cubicBezTo>
                    <a:pt x="135512" y="6899"/>
                    <a:pt x="135526" y="6927"/>
                    <a:pt x="135536" y="6952"/>
                  </a:cubicBezTo>
                  <a:cubicBezTo>
                    <a:pt x="135526" y="7259"/>
                    <a:pt x="135501" y="7594"/>
                    <a:pt x="135480" y="7946"/>
                  </a:cubicBezTo>
                  <a:cubicBezTo>
                    <a:pt x="135372" y="8078"/>
                    <a:pt x="135264" y="8225"/>
                    <a:pt x="135149" y="8378"/>
                  </a:cubicBezTo>
                  <a:lnTo>
                    <a:pt x="134957" y="8127"/>
                  </a:lnTo>
                  <a:cubicBezTo>
                    <a:pt x="134943" y="7782"/>
                    <a:pt x="134936" y="7569"/>
                    <a:pt x="134936" y="7569"/>
                  </a:cubicBezTo>
                  <a:cubicBezTo>
                    <a:pt x="134866" y="7670"/>
                    <a:pt x="134814" y="7785"/>
                    <a:pt x="134779" y="7904"/>
                  </a:cubicBezTo>
                  <a:cubicBezTo>
                    <a:pt x="134671" y="7771"/>
                    <a:pt x="134566" y="7656"/>
                    <a:pt x="134465" y="7541"/>
                  </a:cubicBezTo>
                  <a:cubicBezTo>
                    <a:pt x="134671" y="7109"/>
                    <a:pt x="134800" y="6875"/>
                    <a:pt x="134800" y="6875"/>
                  </a:cubicBezTo>
                  <a:lnTo>
                    <a:pt x="134800" y="6875"/>
                  </a:lnTo>
                  <a:cubicBezTo>
                    <a:pt x="134633" y="7039"/>
                    <a:pt x="134472" y="7217"/>
                    <a:pt x="134326" y="7402"/>
                  </a:cubicBezTo>
                  <a:cubicBezTo>
                    <a:pt x="134235" y="7308"/>
                    <a:pt x="134148" y="7220"/>
                    <a:pt x="134061" y="7140"/>
                  </a:cubicBezTo>
                  <a:cubicBezTo>
                    <a:pt x="134228" y="3997"/>
                    <a:pt x="134838" y="3488"/>
                    <a:pt x="134838" y="3488"/>
                  </a:cubicBezTo>
                  <a:cubicBezTo>
                    <a:pt x="134788" y="3471"/>
                    <a:pt x="134740" y="3463"/>
                    <a:pt x="134692" y="3463"/>
                  </a:cubicBezTo>
                  <a:cubicBezTo>
                    <a:pt x="134030" y="3463"/>
                    <a:pt x="133625" y="5046"/>
                    <a:pt x="133384" y="6586"/>
                  </a:cubicBezTo>
                  <a:cubicBezTo>
                    <a:pt x="133269" y="6502"/>
                    <a:pt x="133147" y="6429"/>
                    <a:pt x="133018" y="6366"/>
                  </a:cubicBezTo>
                  <a:lnTo>
                    <a:pt x="133018" y="6366"/>
                  </a:lnTo>
                  <a:cubicBezTo>
                    <a:pt x="133140" y="6470"/>
                    <a:pt x="133251" y="6582"/>
                    <a:pt x="133367" y="6701"/>
                  </a:cubicBezTo>
                  <a:lnTo>
                    <a:pt x="133314" y="7063"/>
                  </a:lnTo>
                  <a:cubicBezTo>
                    <a:pt x="133094" y="6680"/>
                    <a:pt x="132843" y="6313"/>
                    <a:pt x="132568" y="5968"/>
                  </a:cubicBezTo>
                  <a:cubicBezTo>
                    <a:pt x="132533" y="5557"/>
                    <a:pt x="132498" y="5145"/>
                    <a:pt x="132474" y="4733"/>
                  </a:cubicBezTo>
                  <a:lnTo>
                    <a:pt x="132498" y="4685"/>
                  </a:lnTo>
                  <a:lnTo>
                    <a:pt x="132498" y="4685"/>
                  </a:lnTo>
                  <a:cubicBezTo>
                    <a:pt x="132488" y="4695"/>
                    <a:pt x="132477" y="4705"/>
                    <a:pt x="132467" y="4716"/>
                  </a:cubicBezTo>
                  <a:cubicBezTo>
                    <a:pt x="132320" y="2553"/>
                    <a:pt x="132250" y="548"/>
                    <a:pt x="132250" y="548"/>
                  </a:cubicBezTo>
                  <a:cubicBezTo>
                    <a:pt x="131678" y="1360"/>
                    <a:pt x="131626" y="3394"/>
                    <a:pt x="131769" y="5532"/>
                  </a:cubicBezTo>
                  <a:cubicBezTo>
                    <a:pt x="131706" y="5619"/>
                    <a:pt x="131643" y="5707"/>
                    <a:pt x="131584" y="5797"/>
                  </a:cubicBezTo>
                  <a:cubicBezTo>
                    <a:pt x="131514" y="5469"/>
                    <a:pt x="131420" y="5204"/>
                    <a:pt x="131291" y="5023"/>
                  </a:cubicBezTo>
                  <a:cubicBezTo>
                    <a:pt x="131291" y="5023"/>
                    <a:pt x="131274" y="5564"/>
                    <a:pt x="131235" y="6341"/>
                  </a:cubicBezTo>
                  <a:cubicBezTo>
                    <a:pt x="131211" y="6376"/>
                    <a:pt x="131190" y="6411"/>
                    <a:pt x="131173" y="6446"/>
                  </a:cubicBezTo>
                  <a:lnTo>
                    <a:pt x="131009" y="6265"/>
                  </a:lnTo>
                  <a:cubicBezTo>
                    <a:pt x="130224" y="4545"/>
                    <a:pt x="129439" y="3732"/>
                    <a:pt x="129324" y="3621"/>
                  </a:cubicBezTo>
                  <a:lnTo>
                    <a:pt x="129324" y="3621"/>
                  </a:lnTo>
                  <a:cubicBezTo>
                    <a:pt x="129394" y="3690"/>
                    <a:pt x="129708" y="4067"/>
                    <a:pt x="130196" y="5476"/>
                  </a:cubicBezTo>
                  <a:cubicBezTo>
                    <a:pt x="130067" y="5361"/>
                    <a:pt x="129945" y="5271"/>
                    <a:pt x="129840" y="5190"/>
                  </a:cubicBezTo>
                  <a:cubicBezTo>
                    <a:pt x="129833" y="5082"/>
                    <a:pt x="129833" y="5023"/>
                    <a:pt x="129833" y="5023"/>
                  </a:cubicBezTo>
                  <a:cubicBezTo>
                    <a:pt x="129809" y="5058"/>
                    <a:pt x="129784" y="5096"/>
                    <a:pt x="129763" y="5135"/>
                  </a:cubicBezTo>
                  <a:cubicBezTo>
                    <a:pt x="129620" y="5030"/>
                    <a:pt x="129467" y="4936"/>
                    <a:pt x="129310" y="4852"/>
                  </a:cubicBezTo>
                  <a:lnTo>
                    <a:pt x="129310" y="4852"/>
                  </a:lnTo>
                  <a:cubicBezTo>
                    <a:pt x="129446" y="4974"/>
                    <a:pt x="129582" y="5103"/>
                    <a:pt x="129711" y="5243"/>
                  </a:cubicBezTo>
                  <a:cubicBezTo>
                    <a:pt x="129638" y="5421"/>
                    <a:pt x="129578" y="5605"/>
                    <a:pt x="129544" y="5797"/>
                  </a:cubicBezTo>
                  <a:cubicBezTo>
                    <a:pt x="129275" y="5396"/>
                    <a:pt x="128968" y="5023"/>
                    <a:pt x="128626" y="4685"/>
                  </a:cubicBezTo>
                  <a:lnTo>
                    <a:pt x="128626" y="4685"/>
                  </a:lnTo>
                  <a:cubicBezTo>
                    <a:pt x="128626" y="4685"/>
                    <a:pt x="128986" y="5320"/>
                    <a:pt x="129456" y="6443"/>
                  </a:cubicBezTo>
                  <a:cubicBezTo>
                    <a:pt x="129432" y="6690"/>
                    <a:pt x="129422" y="6962"/>
                    <a:pt x="129415" y="7245"/>
                  </a:cubicBezTo>
                  <a:cubicBezTo>
                    <a:pt x="129383" y="7245"/>
                    <a:pt x="129352" y="7252"/>
                    <a:pt x="129320" y="7262"/>
                  </a:cubicBezTo>
                  <a:cubicBezTo>
                    <a:pt x="129355" y="7301"/>
                    <a:pt x="129387" y="7346"/>
                    <a:pt x="129411" y="7395"/>
                  </a:cubicBezTo>
                  <a:cubicBezTo>
                    <a:pt x="129087" y="7810"/>
                    <a:pt x="128801" y="8256"/>
                    <a:pt x="128560" y="8727"/>
                  </a:cubicBezTo>
                  <a:cubicBezTo>
                    <a:pt x="128396" y="8424"/>
                    <a:pt x="128211" y="8127"/>
                    <a:pt x="128009" y="7848"/>
                  </a:cubicBezTo>
                  <a:cubicBezTo>
                    <a:pt x="128232" y="7545"/>
                    <a:pt x="128487" y="7266"/>
                    <a:pt x="128766" y="7015"/>
                  </a:cubicBezTo>
                  <a:lnTo>
                    <a:pt x="128766" y="7015"/>
                  </a:lnTo>
                  <a:cubicBezTo>
                    <a:pt x="128644" y="7077"/>
                    <a:pt x="128522" y="7154"/>
                    <a:pt x="128410" y="7238"/>
                  </a:cubicBezTo>
                  <a:cubicBezTo>
                    <a:pt x="128483" y="7158"/>
                    <a:pt x="128560" y="7084"/>
                    <a:pt x="128640" y="7015"/>
                  </a:cubicBezTo>
                  <a:lnTo>
                    <a:pt x="128640" y="7015"/>
                  </a:lnTo>
                  <a:cubicBezTo>
                    <a:pt x="128438" y="7123"/>
                    <a:pt x="128243" y="7252"/>
                    <a:pt x="128065" y="7398"/>
                  </a:cubicBezTo>
                  <a:cubicBezTo>
                    <a:pt x="128433" y="6372"/>
                    <a:pt x="128672" y="6054"/>
                    <a:pt x="128743" y="5978"/>
                  </a:cubicBezTo>
                  <a:lnTo>
                    <a:pt x="128743" y="5978"/>
                  </a:lnTo>
                  <a:cubicBezTo>
                    <a:pt x="128582" y="6146"/>
                    <a:pt x="128432" y="6328"/>
                    <a:pt x="128295" y="6516"/>
                  </a:cubicBezTo>
                  <a:cubicBezTo>
                    <a:pt x="128459" y="6168"/>
                    <a:pt x="128570" y="6025"/>
                    <a:pt x="128616" y="5978"/>
                  </a:cubicBezTo>
                  <a:lnTo>
                    <a:pt x="128616" y="5978"/>
                  </a:lnTo>
                  <a:cubicBezTo>
                    <a:pt x="128520" y="6073"/>
                    <a:pt x="128104" y="6516"/>
                    <a:pt x="127618" y="7381"/>
                  </a:cubicBezTo>
                  <a:cubicBezTo>
                    <a:pt x="127503" y="7587"/>
                    <a:pt x="127384" y="7813"/>
                    <a:pt x="127266" y="8064"/>
                  </a:cubicBezTo>
                  <a:cubicBezTo>
                    <a:pt x="127112" y="7831"/>
                    <a:pt x="126955" y="7604"/>
                    <a:pt x="126791" y="7395"/>
                  </a:cubicBezTo>
                  <a:cubicBezTo>
                    <a:pt x="126816" y="7346"/>
                    <a:pt x="126851" y="7301"/>
                    <a:pt x="126886" y="7262"/>
                  </a:cubicBezTo>
                  <a:cubicBezTo>
                    <a:pt x="126852" y="7250"/>
                    <a:pt x="126817" y="7245"/>
                    <a:pt x="126781" y="7245"/>
                  </a:cubicBezTo>
                  <a:cubicBezTo>
                    <a:pt x="126764" y="7245"/>
                    <a:pt x="126746" y="7246"/>
                    <a:pt x="126729" y="7248"/>
                  </a:cubicBezTo>
                  <a:cubicBezTo>
                    <a:pt x="126725" y="7056"/>
                    <a:pt x="126722" y="6945"/>
                    <a:pt x="126722" y="6945"/>
                  </a:cubicBezTo>
                  <a:lnTo>
                    <a:pt x="126704" y="6969"/>
                  </a:lnTo>
                  <a:cubicBezTo>
                    <a:pt x="126743" y="6108"/>
                    <a:pt x="126739" y="5288"/>
                    <a:pt x="126652" y="4625"/>
                  </a:cubicBezTo>
                  <a:cubicBezTo>
                    <a:pt x="127109" y="3565"/>
                    <a:pt x="127440" y="2983"/>
                    <a:pt x="127440" y="2982"/>
                  </a:cubicBezTo>
                  <a:lnTo>
                    <a:pt x="127440" y="2982"/>
                  </a:lnTo>
                  <a:cubicBezTo>
                    <a:pt x="127228" y="3188"/>
                    <a:pt x="127029" y="3408"/>
                    <a:pt x="126844" y="3638"/>
                  </a:cubicBezTo>
                  <a:cubicBezTo>
                    <a:pt x="127053" y="3213"/>
                    <a:pt x="127182" y="2982"/>
                    <a:pt x="127182" y="2982"/>
                  </a:cubicBezTo>
                  <a:lnTo>
                    <a:pt x="127182" y="2982"/>
                  </a:lnTo>
                  <a:cubicBezTo>
                    <a:pt x="126928" y="3230"/>
                    <a:pt x="126687" y="3499"/>
                    <a:pt x="126474" y="3788"/>
                  </a:cubicBezTo>
                  <a:cubicBezTo>
                    <a:pt x="126422" y="3635"/>
                    <a:pt x="126352" y="3488"/>
                    <a:pt x="126265" y="3352"/>
                  </a:cubicBezTo>
                  <a:cubicBezTo>
                    <a:pt x="126265" y="3352"/>
                    <a:pt x="126258" y="3425"/>
                    <a:pt x="126254" y="3561"/>
                  </a:cubicBezTo>
                  <a:cubicBezTo>
                    <a:pt x="126223" y="3488"/>
                    <a:pt x="126185" y="3418"/>
                    <a:pt x="126136" y="3352"/>
                  </a:cubicBezTo>
                  <a:cubicBezTo>
                    <a:pt x="126136" y="3352"/>
                    <a:pt x="126125" y="3725"/>
                    <a:pt x="126097" y="4315"/>
                  </a:cubicBezTo>
                  <a:cubicBezTo>
                    <a:pt x="125668" y="4967"/>
                    <a:pt x="125299" y="5658"/>
                    <a:pt x="124985" y="6373"/>
                  </a:cubicBezTo>
                  <a:lnTo>
                    <a:pt x="124967" y="6341"/>
                  </a:lnTo>
                  <a:cubicBezTo>
                    <a:pt x="124932" y="5564"/>
                    <a:pt x="124911" y="5023"/>
                    <a:pt x="124911" y="5023"/>
                  </a:cubicBezTo>
                  <a:cubicBezTo>
                    <a:pt x="124786" y="5204"/>
                    <a:pt x="124688" y="5469"/>
                    <a:pt x="124625" y="5797"/>
                  </a:cubicBezTo>
                  <a:cubicBezTo>
                    <a:pt x="124357" y="5396"/>
                    <a:pt x="124050" y="5023"/>
                    <a:pt x="123708" y="4685"/>
                  </a:cubicBezTo>
                  <a:lnTo>
                    <a:pt x="123708" y="4685"/>
                  </a:lnTo>
                  <a:cubicBezTo>
                    <a:pt x="123708" y="4685"/>
                    <a:pt x="123938" y="5096"/>
                    <a:pt x="124277" y="5846"/>
                  </a:cubicBezTo>
                  <a:lnTo>
                    <a:pt x="124245" y="5846"/>
                  </a:lnTo>
                  <a:cubicBezTo>
                    <a:pt x="124203" y="5724"/>
                    <a:pt x="124151" y="5612"/>
                    <a:pt x="124078" y="5504"/>
                  </a:cubicBezTo>
                  <a:cubicBezTo>
                    <a:pt x="124078" y="5504"/>
                    <a:pt x="124074" y="5584"/>
                    <a:pt x="124071" y="5724"/>
                  </a:cubicBezTo>
                  <a:cubicBezTo>
                    <a:pt x="124036" y="5647"/>
                    <a:pt x="123998" y="5574"/>
                    <a:pt x="123949" y="5504"/>
                  </a:cubicBezTo>
                  <a:cubicBezTo>
                    <a:pt x="123949" y="5504"/>
                    <a:pt x="123945" y="5637"/>
                    <a:pt x="123935" y="5860"/>
                  </a:cubicBezTo>
                  <a:cubicBezTo>
                    <a:pt x="123931" y="6003"/>
                    <a:pt x="123921" y="6184"/>
                    <a:pt x="123914" y="6401"/>
                  </a:cubicBezTo>
                  <a:lnTo>
                    <a:pt x="123848" y="6366"/>
                  </a:lnTo>
                  <a:lnTo>
                    <a:pt x="123914" y="6425"/>
                  </a:lnTo>
                  <a:cubicBezTo>
                    <a:pt x="123882" y="7088"/>
                    <a:pt x="123830" y="8023"/>
                    <a:pt x="123760" y="8954"/>
                  </a:cubicBezTo>
                  <a:cubicBezTo>
                    <a:pt x="123652" y="8741"/>
                    <a:pt x="123548" y="8553"/>
                    <a:pt x="123443" y="8382"/>
                  </a:cubicBezTo>
                  <a:cubicBezTo>
                    <a:pt x="123422" y="7890"/>
                    <a:pt x="123412" y="7569"/>
                    <a:pt x="123412" y="7569"/>
                  </a:cubicBezTo>
                  <a:cubicBezTo>
                    <a:pt x="123363" y="7639"/>
                    <a:pt x="123321" y="7716"/>
                    <a:pt x="123289" y="7796"/>
                  </a:cubicBezTo>
                  <a:cubicBezTo>
                    <a:pt x="123286" y="7649"/>
                    <a:pt x="123286" y="7569"/>
                    <a:pt x="123286" y="7569"/>
                  </a:cubicBezTo>
                  <a:cubicBezTo>
                    <a:pt x="123216" y="7670"/>
                    <a:pt x="123160" y="7782"/>
                    <a:pt x="123126" y="7901"/>
                  </a:cubicBezTo>
                  <a:cubicBezTo>
                    <a:pt x="122997" y="7715"/>
                    <a:pt x="122856" y="7543"/>
                    <a:pt x="122699" y="7380"/>
                  </a:cubicBezTo>
                  <a:lnTo>
                    <a:pt x="122699" y="7380"/>
                  </a:lnTo>
                  <a:cubicBezTo>
                    <a:pt x="122754" y="7441"/>
                    <a:pt x="122880" y="7623"/>
                    <a:pt x="123077" y="8068"/>
                  </a:cubicBezTo>
                  <a:cubicBezTo>
                    <a:pt x="123035" y="8246"/>
                    <a:pt x="123003" y="8424"/>
                    <a:pt x="122986" y="8605"/>
                  </a:cubicBezTo>
                  <a:lnTo>
                    <a:pt x="122941" y="8574"/>
                  </a:lnTo>
                  <a:cubicBezTo>
                    <a:pt x="122822" y="8190"/>
                    <a:pt x="122679" y="7890"/>
                    <a:pt x="122508" y="7747"/>
                  </a:cubicBezTo>
                  <a:cubicBezTo>
                    <a:pt x="122627" y="4067"/>
                    <a:pt x="123310" y="3488"/>
                    <a:pt x="123310" y="3488"/>
                  </a:cubicBezTo>
                  <a:cubicBezTo>
                    <a:pt x="123268" y="3472"/>
                    <a:pt x="123222" y="3464"/>
                    <a:pt x="123176" y="3464"/>
                  </a:cubicBezTo>
                  <a:cubicBezTo>
                    <a:pt x="123121" y="3464"/>
                    <a:pt x="123065" y="3476"/>
                    <a:pt x="123014" y="3499"/>
                  </a:cubicBezTo>
                  <a:lnTo>
                    <a:pt x="123024" y="3488"/>
                  </a:lnTo>
                  <a:cubicBezTo>
                    <a:pt x="122975" y="3472"/>
                    <a:pt x="122926" y="3464"/>
                    <a:pt x="122879" y="3464"/>
                  </a:cubicBezTo>
                  <a:cubicBezTo>
                    <a:pt x="122202" y="3464"/>
                    <a:pt x="121791" y="5108"/>
                    <a:pt x="121556" y="6680"/>
                  </a:cubicBezTo>
                  <a:cubicBezTo>
                    <a:pt x="121395" y="6432"/>
                    <a:pt x="121225" y="6195"/>
                    <a:pt x="121040" y="5968"/>
                  </a:cubicBezTo>
                  <a:cubicBezTo>
                    <a:pt x="120823" y="3404"/>
                    <a:pt x="120726" y="548"/>
                    <a:pt x="120726" y="548"/>
                  </a:cubicBezTo>
                  <a:cubicBezTo>
                    <a:pt x="120607" y="729"/>
                    <a:pt x="120516" y="924"/>
                    <a:pt x="120457" y="1134"/>
                  </a:cubicBezTo>
                  <a:cubicBezTo>
                    <a:pt x="120443" y="767"/>
                    <a:pt x="120433" y="548"/>
                    <a:pt x="120433" y="548"/>
                  </a:cubicBezTo>
                  <a:cubicBezTo>
                    <a:pt x="119732" y="1542"/>
                    <a:pt x="119819" y="4385"/>
                    <a:pt x="120080" y="6994"/>
                  </a:cubicBezTo>
                  <a:cubicBezTo>
                    <a:pt x="119875" y="6718"/>
                    <a:pt x="119676" y="6477"/>
                    <a:pt x="119484" y="6265"/>
                  </a:cubicBezTo>
                  <a:cubicBezTo>
                    <a:pt x="119090" y="5410"/>
                    <a:pt x="118703" y="4779"/>
                    <a:pt x="118392" y="4346"/>
                  </a:cubicBezTo>
                  <a:cubicBezTo>
                    <a:pt x="118354" y="4235"/>
                    <a:pt x="118298" y="4130"/>
                    <a:pt x="118232" y="4032"/>
                  </a:cubicBezTo>
                  <a:cubicBezTo>
                    <a:pt x="118232" y="4032"/>
                    <a:pt x="118232" y="4067"/>
                    <a:pt x="118228" y="4123"/>
                  </a:cubicBezTo>
                  <a:cubicBezTo>
                    <a:pt x="118096" y="3949"/>
                    <a:pt x="117953" y="3778"/>
                    <a:pt x="117799" y="3621"/>
                  </a:cubicBezTo>
                  <a:lnTo>
                    <a:pt x="117799" y="3621"/>
                  </a:lnTo>
                  <a:cubicBezTo>
                    <a:pt x="117845" y="3670"/>
                    <a:pt x="117991" y="3844"/>
                    <a:pt x="118218" y="4336"/>
                  </a:cubicBezTo>
                  <a:cubicBezTo>
                    <a:pt x="118218" y="4388"/>
                    <a:pt x="118214" y="4447"/>
                    <a:pt x="118214" y="4507"/>
                  </a:cubicBezTo>
                  <a:cubicBezTo>
                    <a:pt x="117845" y="3966"/>
                    <a:pt x="117569" y="3684"/>
                    <a:pt x="117510" y="3621"/>
                  </a:cubicBezTo>
                  <a:lnTo>
                    <a:pt x="117510" y="3621"/>
                  </a:lnTo>
                  <a:cubicBezTo>
                    <a:pt x="117569" y="3684"/>
                    <a:pt x="117813" y="3977"/>
                    <a:pt x="118193" y="4964"/>
                  </a:cubicBezTo>
                  <a:cubicBezTo>
                    <a:pt x="118193" y="5009"/>
                    <a:pt x="118190" y="5058"/>
                    <a:pt x="118190" y="5100"/>
                  </a:cubicBezTo>
                  <a:cubicBezTo>
                    <a:pt x="118061" y="5009"/>
                    <a:pt x="117925" y="4925"/>
                    <a:pt x="117782" y="4852"/>
                  </a:cubicBezTo>
                  <a:lnTo>
                    <a:pt x="117782" y="4852"/>
                  </a:lnTo>
                  <a:cubicBezTo>
                    <a:pt x="117925" y="4971"/>
                    <a:pt x="118057" y="5100"/>
                    <a:pt x="118179" y="5239"/>
                  </a:cubicBezTo>
                  <a:lnTo>
                    <a:pt x="118179" y="5285"/>
                  </a:lnTo>
                  <a:cubicBezTo>
                    <a:pt x="117977" y="5121"/>
                    <a:pt x="117757" y="4974"/>
                    <a:pt x="117527" y="4852"/>
                  </a:cubicBezTo>
                  <a:lnTo>
                    <a:pt x="117527" y="4852"/>
                  </a:lnTo>
                  <a:cubicBezTo>
                    <a:pt x="117757" y="5054"/>
                    <a:pt x="117970" y="5278"/>
                    <a:pt x="118165" y="5515"/>
                  </a:cubicBezTo>
                  <a:cubicBezTo>
                    <a:pt x="118127" y="6324"/>
                    <a:pt x="118068" y="7367"/>
                    <a:pt x="117984" y="8361"/>
                  </a:cubicBezTo>
                  <a:cubicBezTo>
                    <a:pt x="117813" y="8560"/>
                    <a:pt x="117660" y="8773"/>
                    <a:pt x="117517" y="8992"/>
                  </a:cubicBezTo>
                  <a:cubicBezTo>
                    <a:pt x="117423" y="8818"/>
                    <a:pt x="117325" y="8668"/>
                    <a:pt x="117238" y="8532"/>
                  </a:cubicBezTo>
                  <a:cubicBezTo>
                    <a:pt x="117164" y="8089"/>
                    <a:pt x="117053" y="7656"/>
                    <a:pt x="116910" y="7231"/>
                  </a:cubicBezTo>
                  <a:cubicBezTo>
                    <a:pt x="117175" y="6854"/>
                    <a:pt x="117482" y="6509"/>
                    <a:pt x="117827" y="6202"/>
                  </a:cubicBezTo>
                  <a:lnTo>
                    <a:pt x="117827" y="6202"/>
                  </a:lnTo>
                  <a:cubicBezTo>
                    <a:pt x="117827" y="6202"/>
                    <a:pt x="117398" y="6411"/>
                    <a:pt x="116802" y="6962"/>
                  </a:cubicBezTo>
                  <a:lnTo>
                    <a:pt x="116788" y="6931"/>
                  </a:lnTo>
                  <a:cubicBezTo>
                    <a:pt x="117259" y="5529"/>
                    <a:pt x="117566" y="5155"/>
                    <a:pt x="117632" y="5093"/>
                  </a:cubicBezTo>
                  <a:lnTo>
                    <a:pt x="117632" y="5093"/>
                  </a:lnTo>
                  <a:cubicBezTo>
                    <a:pt x="117552" y="5166"/>
                    <a:pt x="117098" y="5637"/>
                    <a:pt x="116561" y="6582"/>
                  </a:cubicBezTo>
                  <a:cubicBezTo>
                    <a:pt x="116551" y="6568"/>
                    <a:pt x="116540" y="6554"/>
                    <a:pt x="116526" y="6544"/>
                  </a:cubicBezTo>
                  <a:cubicBezTo>
                    <a:pt x="116519" y="6401"/>
                    <a:pt x="116519" y="6317"/>
                    <a:pt x="116519" y="6317"/>
                  </a:cubicBezTo>
                  <a:cubicBezTo>
                    <a:pt x="116488" y="6362"/>
                    <a:pt x="116456" y="6415"/>
                    <a:pt x="116432" y="6463"/>
                  </a:cubicBezTo>
                  <a:cubicBezTo>
                    <a:pt x="116372" y="6428"/>
                    <a:pt x="116306" y="6410"/>
                    <a:pt x="116238" y="6410"/>
                  </a:cubicBezTo>
                  <a:cubicBezTo>
                    <a:pt x="116199" y="6410"/>
                    <a:pt x="116160" y="6416"/>
                    <a:pt x="116121" y="6429"/>
                  </a:cubicBezTo>
                  <a:cubicBezTo>
                    <a:pt x="116121" y="6429"/>
                    <a:pt x="116209" y="6498"/>
                    <a:pt x="116317" y="6767"/>
                  </a:cubicBezTo>
                  <a:cubicBezTo>
                    <a:pt x="116271" y="6924"/>
                    <a:pt x="116237" y="7084"/>
                    <a:pt x="116212" y="7248"/>
                  </a:cubicBezTo>
                  <a:cubicBezTo>
                    <a:pt x="116118" y="7458"/>
                    <a:pt x="116017" y="7681"/>
                    <a:pt x="115916" y="7921"/>
                  </a:cubicBezTo>
                  <a:cubicBezTo>
                    <a:pt x="115787" y="8085"/>
                    <a:pt x="115651" y="8267"/>
                    <a:pt x="115515" y="8462"/>
                  </a:cubicBezTo>
                  <a:cubicBezTo>
                    <a:pt x="115508" y="8218"/>
                    <a:pt x="115504" y="8068"/>
                    <a:pt x="115504" y="8068"/>
                  </a:cubicBezTo>
                  <a:cubicBezTo>
                    <a:pt x="115445" y="8152"/>
                    <a:pt x="115399" y="8242"/>
                    <a:pt x="115365" y="8340"/>
                  </a:cubicBezTo>
                  <a:lnTo>
                    <a:pt x="115281" y="8347"/>
                  </a:lnTo>
                  <a:cubicBezTo>
                    <a:pt x="115455" y="6687"/>
                    <a:pt x="115556" y="4890"/>
                    <a:pt x="115389" y="3628"/>
                  </a:cubicBezTo>
                  <a:cubicBezTo>
                    <a:pt x="115870" y="2519"/>
                    <a:pt x="116219" y="1905"/>
                    <a:pt x="116219" y="1905"/>
                  </a:cubicBezTo>
                  <a:lnTo>
                    <a:pt x="116219" y="1905"/>
                  </a:lnTo>
                  <a:cubicBezTo>
                    <a:pt x="115874" y="2246"/>
                    <a:pt x="115556" y="2616"/>
                    <a:pt x="115277" y="3010"/>
                  </a:cubicBezTo>
                  <a:cubicBezTo>
                    <a:pt x="115201" y="2721"/>
                    <a:pt x="115106" y="2480"/>
                    <a:pt x="114981" y="2302"/>
                  </a:cubicBezTo>
                  <a:cubicBezTo>
                    <a:pt x="114981" y="2302"/>
                    <a:pt x="114963" y="2784"/>
                    <a:pt x="114929" y="3523"/>
                  </a:cubicBezTo>
                  <a:cubicBezTo>
                    <a:pt x="114423" y="4325"/>
                    <a:pt x="113987" y="5225"/>
                    <a:pt x="113607" y="6164"/>
                  </a:cubicBezTo>
                  <a:cubicBezTo>
                    <a:pt x="113446" y="5623"/>
                    <a:pt x="113244" y="5201"/>
                    <a:pt x="113000" y="5030"/>
                  </a:cubicBezTo>
                  <a:cubicBezTo>
                    <a:pt x="112954" y="4873"/>
                    <a:pt x="112885" y="4726"/>
                    <a:pt x="112794" y="4590"/>
                  </a:cubicBezTo>
                  <a:cubicBezTo>
                    <a:pt x="112794" y="4590"/>
                    <a:pt x="112790" y="4726"/>
                    <a:pt x="112783" y="4953"/>
                  </a:cubicBezTo>
                  <a:cubicBezTo>
                    <a:pt x="112770" y="4951"/>
                    <a:pt x="112756" y="4950"/>
                    <a:pt x="112743" y="4950"/>
                  </a:cubicBezTo>
                  <a:cubicBezTo>
                    <a:pt x="112704" y="4950"/>
                    <a:pt x="112666" y="4958"/>
                    <a:pt x="112630" y="4971"/>
                  </a:cubicBezTo>
                  <a:cubicBezTo>
                    <a:pt x="112630" y="4971"/>
                    <a:pt x="112689" y="5016"/>
                    <a:pt x="112773" y="5183"/>
                  </a:cubicBezTo>
                  <a:cubicBezTo>
                    <a:pt x="112749" y="5801"/>
                    <a:pt x="112700" y="6840"/>
                    <a:pt x="112619" y="7921"/>
                  </a:cubicBezTo>
                  <a:cubicBezTo>
                    <a:pt x="112515" y="8075"/>
                    <a:pt x="112400" y="8253"/>
                    <a:pt x="112271" y="8466"/>
                  </a:cubicBezTo>
                  <a:lnTo>
                    <a:pt x="112197" y="8518"/>
                  </a:lnTo>
                  <a:cubicBezTo>
                    <a:pt x="112180" y="8225"/>
                    <a:pt x="112166" y="7953"/>
                    <a:pt x="112159" y="7712"/>
                  </a:cubicBezTo>
                  <a:cubicBezTo>
                    <a:pt x="112278" y="7482"/>
                    <a:pt x="112354" y="7388"/>
                    <a:pt x="112382" y="7363"/>
                  </a:cubicBezTo>
                  <a:cubicBezTo>
                    <a:pt x="112384" y="7361"/>
                    <a:pt x="112385" y="7360"/>
                    <a:pt x="112385" y="7360"/>
                  </a:cubicBezTo>
                  <a:lnTo>
                    <a:pt x="112385" y="7360"/>
                  </a:lnTo>
                  <a:cubicBezTo>
                    <a:pt x="112384" y="7360"/>
                    <a:pt x="112267" y="7485"/>
                    <a:pt x="112156" y="7622"/>
                  </a:cubicBezTo>
                  <a:cubicBezTo>
                    <a:pt x="112128" y="7119"/>
                    <a:pt x="112121" y="6791"/>
                    <a:pt x="112121" y="6791"/>
                  </a:cubicBezTo>
                  <a:cubicBezTo>
                    <a:pt x="112079" y="6851"/>
                    <a:pt x="112047" y="6913"/>
                    <a:pt x="112020" y="6980"/>
                  </a:cubicBezTo>
                  <a:cubicBezTo>
                    <a:pt x="111988" y="6111"/>
                    <a:pt x="111876" y="5393"/>
                    <a:pt x="111615" y="5023"/>
                  </a:cubicBezTo>
                  <a:cubicBezTo>
                    <a:pt x="111615" y="5023"/>
                    <a:pt x="111573" y="6191"/>
                    <a:pt x="111493" y="7587"/>
                  </a:cubicBezTo>
                  <a:cubicBezTo>
                    <a:pt x="111437" y="7440"/>
                    <a:pt x="111367" y="7297"/>
                    <a:pt x="111284" y="7168"/>
                  </a:cubicBezTo>
                  <a:cubicBezTo>
                    <a:pt x="111270" y="6418"/>
                    <a:pt x="111196" y="5766"/>
                    <a:pt x="111029" y="5326"/>
                  </a:cubicBezTo>
                  <a:cubicBezTo>
                    <a:pt x="111231" y="4911"/>
                    <a:pt x="111357" y="4685"/>
                    <a:pt x="111357" y="4685"/>
                  </a:cubicBezTo>
                  <a:lnTo>
                    <a:pt x="111357" y="4685"/>
                  </a:lnTo>
                  <a:cubicBezTo>
                    <a:pt x="111210" y="4831"/>
                    <a:pt x="111074" y="4981"/>
                    <a:pt x="110942" y="5138"/>
                  </a:cubicBezTo>
                  <a:cubicBezTo>
                    <a:pt x="110924" y="5096"/>
                    <a:pt x="110900" y="5058"/>
                    <a:pt x="110872" y="5023"/>
                  </a:cubicBezTo>
                  <a:cubicBezTo>
                    <a:pt x="110872" y="5023"/>
                    <a:pt x="110872" y="5096"/>
                    <a:pt x="110868" y="5225"/>
                  </a:cubicBezTo>
                  <a:cubicBezTo>
                    <a:pt x="110718" y="5407"/>
                    <a:pt x="110575" y="5598"/>
                    <a:pt x="110439" y="5797"/>
                  </a:cubicBezTo>
                  <a:cubicBezTo>
                    <a:pt x="110432" y="5745"/>
                    <a:pt x="110418" y="5693"/>
                    <a:pt x="110405" y="5640"/>
                  </a:cubicBezTo>
                  <a:cubicBezTo>
                    <a:pt x="111067" y="4249"/>
                    <a:pt x="111863" y="3045"/>
                    <a:pt x="112808" y="2219"/>
                  </a:cubicBezTo>
                  <a:lnTo>
                    <a:pt x="112808" y="2219"/>
                  </a:lnTo>
                  <a:cubicBezTo>
                    <a:pt x="112808" y="2219"/>
                    <a:pt x="111287" y="2955"/>
                    <a:pt x="109731" y="5260"/>
                  </a:cubicBezTo>
                  <a:cubicBezTo>
                    <a:pt x="109529" y="4995"/>
                    <a:pt x="109309" y="4740"/>
                    <a:pt x="109072" y="4507"/>
                  </a:cubicBezTo>
                  <a:lnTo>
                    <a:pt x="109072" y="4507"/>
                  </a:lnTo>
                  <a:cubicBezTo>
                    <a:pt x="109072" y="4507"/>
                    <a:pt x="109267" y="4859"/>
                    <a:pt x="109564" y="5504"/>
                  </a:cubicBezTo>
                  <a:cubicBezTo>
                    <a:pt x="109292" y="5926"/>
                    <a:pt x="109044" y="6362"/>
                    <a:pt x="108814" y="6809"/>
                  </a:cubicBezTo>
                  <a:cubicBezTo>
                    <a:pt x="108605" y="6488"/>
                    <a:pt x="108395" y="6198"/>
                    <a:pt x="108186" y="5937"/>
                  </a:cubicBezTo>
                  <a:cubicBezTo>
                    <a:pt x="108915" y="4001"/>
                    <a:pt x="109543" y="2888"/>
                    <a:pt x="109543" y="2888"/>
                  </a:cubicBezTo>
                  <a:lnTo>
                    <a:pt x="109543" y="2888"/>
                  </a:lnTo>
                  <a:cubicBezTo>
                    <a:pt x="108849" y="3561"/>
                    <a:pt x="108256" y="4440"/>
                    <a:pt x="107754" y="5424"/>
                  </a:cubicBezTo>
                  <a:cubicBezTo>
                    <a:pt x="106739" y="4298"/>
                    <a:pt x="105929" y="3900"/>
                    <a:pt x="105929" y="3900"/>
                  </a:cubicBezTo>
                  <a:lnTo>
                    <a:pt x="105929" y="3900"/>
                  </a:lnTo>
                  <a:cubicBezTo>
                    <a:pt x="106439" y="4350"/>
                    <a:pt x="106899" y="4918"/>
                    <a:pt x="107318" y="5571"/>
                  </a:cubicBezTo>
                  <a:cubicBezTo>
                    <a:pt x="107073" y="5707"/>
                    <a:pt x="106875" y="6097"/>
                    <a:pt x="106714" y="6613"/>
                  </a:cubicBezTo>
                  <a:lnTo>
                    <a:pt x="106529" y="6826"/>
                  </a:lnTo>
                  <a:cubicBezTo>
                    <a:pt x="106477" y="6212"/>
                    <a:pt x="106365" y="5710"/>
                    <a:pt x="106160" y="5424"/>
                  </a:cubicBezTo>
                  <a:cubicBezTo>
                    <a:pt x="106160" y="5424"/>
                    <a:pt x="106128" y="6324"/>
                    <a:pt x="106062" y="7482"/>
                  </a:cubicBezTo>
                  <a:lnTo>
                    <a:pt x="105905" y="7737"/>
                  </a:lnTo>
                  <a:cubicBezTo>
                    <a:pt x="105814" y="7604"/>
                    <a:pt x="105720" y="7475"/>
                    <a:pt x="105619" y="7353"/>
                  </a:cubicBezTo>
                  <a:cubicBezTo>
                    <a:pt x="105504" y="5933"/>
                    <a:pt x="105434" y="4465"/>
                    <a:pt x="105399" y="3645"/>
                  </a:cubicBezTo>
                  <a:cubicBezTo>
                    <a:pt x="105493" y="3457"/>
                    <a:pt x="105563" y="3401"/>
                    <a:pt x="105563" y="3401"/>
                  </a:cubicBezTo>
                  <a:cubicBezTo>
                    <a:pt x="105522" y="3388"/>
                    <a:pt x="105478" y="3381"/>
                    <a:pt x="105435" y="3381"/>
                  </a:cubicBezTo>
                  <a:cubicBezTo>
                    <a:pt x="105419" y="3381"/>
                    <a:pt x="105404" y="3382"/>
                    <a:pt x="105389" y="3384"/>
                  </a:cubicBezTo>
                  <a:cubicBezTo>
                    <a:pt x="105378" y="3129"/>
                    <a:pt x="105375" y="2982"/>
                    <a:pt x="105375" y="2982"/>
                  </a:cubicBezTo>
                  <a:cubicBezTo>
                    <a:pt x="105274" y="3132"/>
                    <a:pt x="105200" y="3296"/>
                    <a:pt x="105148" y="3471"/>
                  </a:cubicBezTo>
                  <a:cubicBezTo>
                    <a:pt x="104928" y="3628"/>
                    <a:pt x="104743" y="3959"/>
                    <a:pt x="104586" y="4399"/>
                  </a:cubicBezTo>
                  <a:cubicBezTo>
                    <a:pt x="104541" y="4269"/>
                    <a:pt x="104478" y="4144"/>
                    <a:pt x="104402" y="4032"/>
                  </a:cubicBezTo>
                  <a:cubicBezTo>
                    <a:pt x="104402" y="4032"/>
                    <a:pt x="104388" y="4378"/>
                    <a:pt x="104367" y="4918"/>
                  </a:cubicBezTo>
                  <a:cubicBezTo>
                    <a:pt x="103983" y="3935"/>
                    <a:pt x="103540" y="2986"/>
                    <a:pt x="103027" y="2131"/>
                  </a:cubicBezTo>
                  <a:cubicBezTo>
                    <a:pt x="102982" y="1127"/>
                    <a:pt x="102957" y="443"/>
                    <a:pt x="102957" y="443"/>
                  </a:cubicBezTo>
                  <a:cubicBezTo>
                    <a:pt x="102790" y="680"/>
                    <a:pt x="102671" y="1019"/>
                    <a:pt x="102584" y="1434"/>
                  </a:cubicBezTo>
                  <a:cubicBezTo>
                    <a:pt x="102235" y="921"/>
                    <a:pt x="101841" y="440"/>
                    <a:pt x="101402" y="4"/>
                  </a:cubicBezTo>
                  <a:lnTo>
                    <a:pt x="101402" y="4"/>
                  </a:lnTo>
                  <a:cubicBezTo>
                    <a:pt x="101402" y="4"/>
                    <a:pt x="101855" y="809"/>
                    <a:pt x="102462" y="2253"/>
                  </a:cubicBezTo>
                  <a:cubicBezTo>
                    <a:pt x="102354" y="3439"/>
                    <a:pt x="102417" y="4960"/>
                    <a:pt x="102553" y="6443"/>
                  </a:cubicBezTo>
                  <a:cubicBezTo>
                    <a:pt x="102507" y="6421"/>
                    <a:pt x="102458" y="6410"/>
                    <a:pt x="102407" y="6410"/>
                  </a:cubicBezTo>
                  <a:cubicBezTo>
                    <a:pt x="102368" y="6410"/>
                    <a:pt x="102329" y="6416"/>
                    <a:pt x="102291" y="6429"/>
                  </a:cubicBezTo>
                  <a:cubicBezTo>
                    <a:pt x="102291" y="6429"/>
                    <a:pt x="102459" y="6568"/>
                    <a:pt x="102626" y="7186"/>
                  </a:cubicBezTo>
                  <a:cubicBezTo>
                    <a:pt x="102644" y="7367"/>
                    <a:pt x="102668" y="7541"/>
                    <a:pt x="102685" y="7719"/>
                  </a:cubicBezTo>
                  <a:cubicBezTo>
                    <a:pt x="102441" y="7322"/>
                    <a:pt x="102173" y="6941"/>
                    <a:pt x="101876" y="6582"/>
                  </a:cubicBezTo>
                  <a:cubicBezTo>
                    <a:pt x="101803" y="6408"/>
                    <a:pt x="101730" y="6237"/>
                    <a:pt x="101656" y="6076"/>
                  </a:cubicBezTo>
                  <a:cubicBezTo>
                    <a:pt x="102047" y="5183"/>
                    <a:pt x="102326" y="4685"/>
                    <a:pt x="102326" y="4685"/>
                  </a:cubicBezTo>
                  <a:lnTo>
                    <a:pt x="102326" y="4685"/>
                  </a:lnTo>
                  <a:cubicBezTo>
                    <a:pt x="102012" y="4995"/>
                    <a:pt x="101726" y="5337"/>
                    <a:pt x="101472" y="5703"/>
                  </a:cubicBezTo>
                  <a:cubicBezTo>
                    <a:pt x="101405" y="5571"/>
                    <a:pt x="101343" y="5441"/>
                    <a:pt x="101276" y="5323"/>
                  </a:cubicBezTo>
                  <a:cubicBezTo>
                    <a:pt x="101238" y="5215"/>
                    <a:pt x="101182" y="5114"/>
                    <a:pt x="101119" y="5023"/>
                  </a:cubicBezTo>
                  <a:lnTo>
                    <a:pt x="101119" y="5047"/>
                  </a:lnTo>
                  <a:cubicBezTo>
                    <a:pt x="100561" y="4092"/>
                    <a:pt x="100097" y="3614"/>
                    <a:pt x="100017" y="3534"/>
                  </a:cubicBezTo>
                  <a:lnTo>
                    <a:pt x="100017" y="3534"/>
                  </a:lnTo>
                  <a:cubicBezTo>
                    <a:pt x="100090" y="3610"/>
                    <a:pt x="100429" y="4022"/>
                    <a:pt x="100962" y="5605"/>
                  </a:cubicBezTo>
                  <a:cubicBezTo>
                    <a:pt x="100300" y="4999"/>
                    <a:pt x="99832" y="4772"/>
                    <a:pt x="99832" y="4772"/>
                  </a:cubicBezTo>
                  <a:lnTo>
                    <a:pt x="99832" y="4772"/>
                  </a:lnTo>
                  <a:cubicBezTo>
                    <a:pt x="100240" y="5135"/>
                    <a:pt x="100600" y="5546"/>
                    <a:pt x="100906" y="5993"/>
                  </a:cubicBezTo>
                  <a:cubicBezTo>
                    <a:pt x="100791" y="6115"/>
                    <a:pt x="100408" y="6540"/>
                    <a:pt x="99958" y="7325"/>
                  </a:cubicBezTo>
                  <a:cubicBezTo>
                    <a:pt x="99951" y="7304"/>
                    <a:pt x="99940" y="7290"/>
                    <a:pt x="99930" y="7276"/>
                  </a:cubicBezTo>
                  <a:cubicBezTo>
                    <a:pt x="99902" y="6701"/>
                    <a:pt x="99888" y="6317"/>
                    <a:pt x="99888" y="6317"/>
                  </a:cubicBezTo>
                  <a:cubicBezTo>
                    <a:pt x="99783" y="6488"/>
                    <a:pt x="99707" y="6676"/>
                    <a:pt x="99661" y="6875"/>
                  </a:cubicBezTo>
                  <a:cubicBezTo>
                    <a:pt x="99445" y="6568"/>
                    <a:pt x="99201" y="6279"/>
                    <a:pt x="98929" y="6017"/>
                  </a:cubicBezTo>
                  <a:lnTo>
                    <a:pt x="98929" y="6017"/>
                  </a:lnTo>
                  <a:cubicBezTo>
                    <a:pt x="98929" y="6017"/>
                    <a:pt x="99201" y="6495"/>
                    <a:pt x="99574" y="7353"/>
                  </a:cubicBezTo>
                  <a:cubicBezTo>
                    <a:pt x="99571" y="7377"/>
                    <a:pt x="99571" y="7395"/>
                    <a:pt x="99567" y="7416"/>
                  </a:cubicBezTo>
                  <a:cubicBezTo>
                    <a:pt x="99474" y="7306"/>
                    <a:pt x="99370" y="7244"/>
                    <a:pt x="99257" y="7244"/>
                  </a:cubicBezTo>
                  <a:cubicBezTo>
                    <a:pt x="99222" y="7244"/>
                    <a:pt x="99186" y="7250"/>
                    <a:pt x="99149" y="7262"/>
                  </a:cubicBezTo>
                  <a:cubicBezTo>
                    <a:pt x="99149" y="7262"/>
                    <a:pt x="99340" y="7430"/>
                    <a:pt x="99515" y="8190"/>
                  </a:cubicBezTo>
                  <a:lnTo>
                    <a:pt x="99501" y="8218"/>
                  </a:lnTo>
                  <a:cubicBezTo>
                    <a:pt x="99396" y="8337"/>
                    <a:pt x="99288" y="8462"/>
                    <a:pt x="99173" y="8602"/>
                  </a:cubicBezTo>
                  <a:cubicBezTo>
                    <a:pt x="99152" y="7939"/>
                    <a:pt x="99065" y="7384"/>
                    <a:pt x="98883" y="7049"/>
                  </a:cubicBezTo>
                  <a:cubicBezTo>
                    <a:pt x="98925" y="6157"/>
                    <a:pt x="98922" y="5309"/>
                    <a:pt x="98835" y="4625"/>
                  </a:cubicBezTo>
                  <a:cubicBezTo>
                    <a:pt x="99288" y="3565"/>
                    <a:pt x="99619" y="2983"/>
                    <a:pt x="99619" y="2982"/>
                  </a:cubicBezTo>
                  <a:lnTo>
                    <a:pt x="99619" y="2982"/>
                  </a:lnTo>
                  <a:cubicBezTo>
                    <a:pt x="99292" y="3307"/>
                    <a:pt x="98992" y="3659"/>
                    <a:pt x="98726" y="4036"/>
                  </a:cubicBezTo>
                  <a:cubicBezTo>
                    <a:pt x="98657" y="3753"/>
                    <a:pt x="98563" y="3523"/>
                    <a:pt x="98447" y="3352"/>
                  </a:cubicBezTo>
                  <a:cubicBezTo>
                    <a:pt x="98447" y="3352"/>
                    <a:pt x="98430" y="3820"/>
                    <a:pt x="98395" y="4524"/>
                  </a:cubicBezTo>
                  <a:cubicBezTo>
                    <a:pt x="97938" y="5267"/>
                    <a:pt x="97547" y="6045"/>
                    <a:pt x="97220" y="6854"/>
                  </a:cubicBezTo>
                  <a:lnTo>
                    <a:pt x="97139" y="6917"/>
                  </a:lnTo>
                  <a:cubicBezTo>
                    <a:pt x="96955" y="6331"/>
                    <a:pt x="96724" y="5898"/>
                    <a:pt x="96428" y="5843"/>
                  </a:cubicBezTo>
                  <a:cubicBezTo>
                    <a:pt x="96386" y="5721"/>
                    <a:pt x="96330" y="5605"/>
                    <a:pt x="96257" y="5501"/>
                  </a:cubicBezTo>
                  <a:cubicBezTo>
                    <a:pt x="96257" y="5501"/>
                    <a:pt x="96253" y="5633"/>
                    <a:pt x="96243" y="5853"/>
                  </a:cubicBezTo>
                  <a:cubicBezTo>
                    <a:pt x="96236" y="6108"/>
                    <a:pt x="96219" y="6477"/>
                    <a:pt x="96198" y="6913"/>
                  </a:cubicBezTo>
                  <a:lnTo>
                    <a:pt x="96152" y="6872"/>
                  </a:lnTo>
                  <a:lnTo>
                    <a:pt x="96152" y="6872"/>
                  </a:lnTo>
                  <a:lnTo>
                    <a:pt x="96198" y="6948"/>
                  </a:lnTo>
                  <a:cubicBezTo>
                    <a:pt x="96180" y="7255"/>
                    <a:pt x="96163" y="7590"/>
                    <a:pt x="96138" y="7942"/>
                  </a:cubicBezTo>
                  <a:cubicBezTo>
                    <a:pt x="96027" y="8075"/>
                    <a:pt x="95919" y="8221"/>
                    <a:pt x="95803" y="8375"/>
                  </a:cubicBezTo>
                  <a:lnTo>
                    <a:pt x="95612" y="8120"/>
                  </a:lnTo>
                  <a:cubicBezTo>
                    <a:pt x="95598" y="7778"/>
                    <a:pt x="95591" y="7562"/>
                    <a:pt x="95591" y="7562"/>
                  </a:cubicBezTo>
                  <a:cubicBezTo>
                    <a:pt x="95521" y="7667"/>
                    <a:pt x="95469" y="7778"/>
                    <a:pt x="95434" y="7901"/>
                  </a:cubicBezTo>
                  <a:cubicBezTo>
                    <a:pt x="95326" y="7768"/>
                    <a:pt x="95221" y="7646"/>
                    <a:pt x="95120" y="7538"/>
                  </a:cubicBezTo>
                  <a:cubicBezTo>
                    <a:pt x="95326" y="7105"/>
                    <a:pt x="95455" y="6872"/>
                    <a:pt x="95455" y="6872"/>
                  </a:cubicBezTo>
                  <a:lnTo>
                    <a:pt x="95455" y="6872"/>
                  </a:lnTo>
                  <a:cubicBezTo>
                    <a:pt x="95287" y="7036"/>
                    <a:pt x="95130" y="7210"/>
                    <a:pt x="94984" y="7398"/>
                  </a:cubicBezTo>
                  <a:cubicBezTo>
                    <a:pt x="94893" y="7301"/>
                    <a:pt x="94802" y="7213"/>
                    <a:pt x="94715" y="7137"/>
                  </a:cubicBezTo>
                  <a:cubicBezTo>
                    <a:pt x="94890" y="3994"/>
                    <a:pt x="95493" y="3481"/>
                    <a:pt x="95493" y="3481"/>
                  </a:cubicBezTo>
                  <a:cubicBezTo>
                    <a:pt x="95444" y="3465"/>
                    <a:pt x="95396" y="3457"/>
                    <a:pt x="95350" y="3457"/>
                  </a:cubicBezTo>
                  <a:cubicBezTo>
                    <a:pt x="94691" y="3457"/>
                    <a:pt x="94280" y="5038"/>
                    <a:pt x="94038" y="6582"/>
                  </a:cubicBezTo>
                  <a:cubicBezTo>
                    <a:pt x="93923" y="6498"/>
                    <a:pt x="93801" y="6425"/>
                    <a:pt x="93676" y="6359"/>
                  </a:cubicBezTo>
                  <a:lnTo>
                    <a:pt x="93676" y="6359"/>
                  </a:lnTo>
                  <a:cubicBezTo>
                    <a:pt x="93794" y="6463"/>
                    <a:pt x="93906" y="6579"/>
                    <a:pt x="94021" y="6697"/>
                  </a:cubicBezTo>
                  <a:lnTo>
                    <a:pt x="93969" y="7056"/>
                  </a:lnTo>
                  <a:cubicBezTo>
                    <a:pt x="93752" y="6673"/>
                    <a:pt x="93501" y="6307"/>
                    <a:pt x="93222" y="5965"/>
                  </a:cubicBezTo>
                  <a:cubicBezTo>
                    <a:pt x="93187" y="5553"/>
                    <a:pt x="93156" y="5138"/>
                    <a:pt x="93128" y="4730"/>
                  </a:cubicBezTo>
                  <a:lnTo>
                    <a:pt x="93153" y="4681"/>
                  </a:lnTo>
                  <a:lnTo>
                    <a:pt x="93153" y="4681"/>
                  </a:lnTo>
                  <a:lnTo>
                    <a:pt x="93128" y="4712"/>
                  </a:lnTo>
                  <a:cubicBezTo>
                    <a:pt x="92975" y="2550"/>
                    <a:pt x="92905" y="544"/>
                    <a:pt x="92905" y="544"/>
                  </a:cubicBezTo>
                  <a:cubicBezTo>
                    <a:pt x="92333" y="1353"/>
                    <a:pt x="92284" y="3391"/>
                    <a:pt x="92424" y="5529"/>
                  </a:cubicBezTo>
                  <a:cubicBezTo>
                    <a:pt x="92364" y="5616"/>
                    <a:pt x="92298" y="5703"/>
                    <a:pt x="92239" y="5794"/>
                  </a:cubicBezTo>
                  <a:cubicBezTo>
                    <a:pt x="92172" y="5466"/>
                    <a:pt x="92075" y="5201"/>
                    <a:pt x="91946" y="5016"/>
                  </a:cubicBezTo>
                  <a:cubicBezTo>
                    <a:pt x="91946" y="5016"/>
                    <a:pt x="91928" y="5557"/>
                    <a:pt x="91890" y="6338"/>
                  </a:cubicBezTo>
                  <a:cubicBezTo>
                    <a:pt x="91872" y="6373"/>
                    <a:pt x="91848" y="6408"/>
                    <a:pt x="91827" y="6443"/>
                  </a:cubicBezTo>
                  <a:lnTo>
                    <a:pt x="91667" y="6261"/>
                  </a:lnTo>
                  <a:cubicBezTo>
                    <a:pt x="90878" y="4538"/>
                    <a:pt x="90086" y="3722"/>
                    <a:pt x="89982" y="3617"/>
                  </a:cubicBezTo>
                  <a:lnTo>
                    <a:pt x="89982" y="3617"/>
                  </a:lnTo>
                  <a:cubicBezTo>
                    <a:pt x="90048" y="3687"/>
                    <a:pt x="90362" y="4064"/>
                    <a:pt x="90850" y="5469"/>
                  </a:cubicBezTo>
                  <a:cubicBezTo>
                    <a:pt x="90721" y="5358"/>
                    <a:pt x="90603" y="5267"/>
                    <a:pt x="90495" y="5187"/>
                  </a:cubicBezTo>
                  <a:cubicBezTo>
                    <a:pt x="90488" y="5079"/>
                    <a:pt x="90488" y="5016"/>
                    <a:pt x="90488" y="5016"/>
                  </a:cubicBezTo>
                  <a:cubicBezTo>
                    <a:pt x="90463" y="5054"/>
                    <a:pt x="90439" y="5089"/>
                    <a:pt x="90418" y="5131"/>
                  </a:cubicBezTo>
                  <a:cubicBezTo>
                    <a:pt x="90275" y="5026"/>
                    <a:pt x="90125" y="4932"/>
                    <a:pt x="89964" y="4849"/>
                  </a:cubicBezTo>
                  <a:lnTo>
                    <a:pt x="89964" y="4849"/>
                  </a:lnTo>
                  <a:cubicBezTo>
                    <a:pt x="90104" y="4971"/>
                    <a:pt x="90236" y="5100"/>
                    <a:pt x="90366" y="5239"/>
                  </a:cubicBezTo>
                  <a:cubicBezTo>
                    <a:pt x="90292" y="5417"/>
                    <a:pt x="90233" y="5602"/>
                    <a:pt x="90198" y="5794"/>
                  </a:cubicBezTo>
                  <a:cubicBezTo>
                    <a:pt x="89930" y="5393"/>
                    <a:pt x="89626" y="5019"/>
                    <a:pt x="89284" y="4681"/>
                  </a:cubicBezTo>
                  <a:lnTo>
                    <a:pt x="89284" y="4681"/>
                  </a:lnTo>
                  <a:cubicBezTo>
                    <a:pt x="89284" y="4681"/>
                    <a:pt x="89640" y="5313"/>
                    <a:pt x="90111" y="6439"/>
                  </a:cubicBezTo>
                  <a:cubicBezTo>
                    <a:pt x="90086" y="6687"/>
                    <a:pt x="90076" y="6959"/>
                    <a:pt x="90076" y="7241"/>
                  </a:cubicBezTo>
                  <a:cubicBezTo>
                    <a:pt x="90041" y="7241"/>
                    <a:pt x="90006" y="7245"/>
                    <a:pt x="89975" y="7259"/>
                  </a:cubicBezTo>
                  <a:cubicBezTo>
                    <a:pt x="90013" y="7297"/>
                    <a:pt x="90045" y="7342"/>
                    <a:pt x="90069" y="7388"/>
                  </a:cubicBezTo>
                  <a:cubicBezTo>
                    <a:pt x="89741" y="7803"/>
                    <a:pt x="89455" y="8249"/>
                    <a:pt x="89214" y="8724"/>
                  </a:cubicBezTo>
                  <a:cubicBezTo>
                    <a:pt x="89051" y="8417"/>
                    <a:pt x="88866" y="8124"/>
                    <a:pt x="88663" y="7841"/>
                  </a:cubicBezTo>
                  <a:cubicBezTo>
                    <a:pt x="88887" y="7538"/>
                    <a:pt x="89141" y="7259"/>
                    <a:pt x="89420" y="7011"/>
                  </a:cubicBezTo>
                  <a:lnTo>
                    <a:pt x="89420" y="7011"/>
                  </a:lnTo>
                  <a:cubicBezTo>
                    <a:pt x="89420" y="7011"/>
                    <a:pt x="89120" y="7158"/>
                    <a:pt x="88667" y="7538"/>
                  </a:cubicBezTo>
                  <a:cubicBezTo>
                    <a:pt x="89085" y="6341"/>
                    <a:pt x="89351" y="6024"/>
                    <a:pt x="89406" y="5965"/>
                  </a:cubicBezTo>
                  <a:lnTo>
                    <a:pt x="89406" y="5965"/>
                  </a:lnTo>
                  <a:cubicBezTo>
                    <a:pt x="89333" y="6038"/>
                    <a:pt x="88880" y="6505"/>
                    <a:pt x="88353" y="7458"/>
                  </a:cubicBezTo>
                  <a:lnTo>
                    <a:pt x="88255" y="7360"/>
                  </a:lnTo>
                  <a:lnTo>
                    <a:pt x="88255" y="7360"/>
                  </a:lnTo>
                  <a:cubicBezTo>
                    <a:pt x="88290" y="7395"/>
                    <a:pt x="88318" y="7430"/>
                    <a:pt x="88342" y="7472"/>
                  </a:cubicBezTo>
                  <a:cubicBezTo>
                    <a:pt x="88231" y="7681"/>
                    <a:pt x="88112" y="7921"/>
                    <a:pt x="87990" y="8180"/>
                  </a:cubicBezTo>
                  <a:cubicBezTo>
                    <a:pt x="87826" y="7904"/>
                    <a:pt x="87645" y="7642"/>
                    <a:pt x="87450" y="7388"/>
                  </a:cubicBezTo>
                  <a:cubicBezTo>
                    <a:pt x="87477" y="7342"/>
                    <a:pt x="87505" y="7297"/>
                    <a:pt x="87540" y="7259"/>
                  </a:cubicBezTo>
                  <a:cubicBezTo>
                    <a:pt x="87507" y="7247"/>
                    <a:pt x="87472" y="7241"/>
                    <a:pt x="87437" y="7241"/>
                  </a:cubicBezTo>
                  <a:cubicBezTo>
                    <a:pt x="87421" y="7241"/>
                    <a:pt x="87406" y="7243"/>
                    <a:pt x="87390" y="7245"/>
                  </a:cubicBezTo>
                  <a:cubicBezTo>
                    <a:pt x="87380" y="7053"/>
                    <a:pt x="87376" y="6941"/>
                    <a:pt x="87376" y="6941"/>
                  </a:cubicBezTo>
                  <a:lnTo>
                    <a:pt x="87362" y="6966"/>
                  </a:lnTo>
                  <a:cubicBezTo>
                    <a:pt x="87397" y="6104"/>
                    <a:pt x="87394" y="5285"/>
                    <a:pt x="87306" y="4622"/>
                  </a:cubicBezTo>
                  <a:cubicBezTo>
                    <a:pt x="87763" y="3562"/>
                    <a:pt x="88095" y="2976"/>
                    <a:pt x="88095" y="2975"/>
                  </a:cubicBezTo>
                  <a:lnTo>
                    <a:pt x="88095" y="2975"/>
                  </a:lnTo>
                  <a:cubicBezTo>
                    <a:pt x="87994" y="3073"/>
                    <a:pt x="87899" y="3178"/>
                    <a:pt x="87802" y="3282"/>
                  </a:cubicBezTo>
                  <a:cubicBezTo>
                    <a:pt x="87903" y="3080"/>
                    <a:pt x="87966" y="2975"/>
                    <a:pt x="87966" y="2975"/>
                  </a:cubicBezTo>
                  <a:lnTo>
                    <a:pt x="87966" y="2975"/>
                  </a:lnTo>
                  <a:cubicBezTo>
                    <a:pt x="87673" y="3261"/>
                    <a:pt x="87408" y="3572"/>
                    <a:pt x="87167" y="3900"/>
                  </a:cubicBezTo>
                  <a:cubicBezTo>
                    <a:pt x="87115" y="3704"/>
                    <a:pt x="87031" y="3516"/>
                    <a:pt x="86919" y="3349"/>
                  </a:cubicBezTo>
                  <a:cubicBezTo>
                    <a:pt x="86919" y="3349"/>
                    <a:pt x="86905" y="3722"/>
                    <a:pt x="86877" y="4311"/>
                  </a:cubicBezTo>
                  <a:cubicBezTo>
                    <a:pt x="86438" y="4971"/>
                    <a:pt x="86054" y="5710"/>
                    <a:pt x="85716" y="6495"/>
                  </a:cubicBezTo>
                  <a:cubicBezTo>
                    <a:pt x="85688" y="6443"/>
                    <a:pt x="85657" y="6390"/>
                    <a:pt x="85629" y="6338"/>
                  </a:cubicBezTo>
                  <a:cubicBezTo>
                    <a:pt x="85587" y="5557"/>
                    <a:pt x="85569" y="5016"/>
                    <a:pt x="85569" y="5016"/>
                  </a:cubicBezTo>
                  <a:cubicBezTo>
                    <a:pt x="85440" y="5201"/>
                    <a:pt x="85343" y="5466"/>
                    <a:pt x="85280" y="5794"/>
                  </a:cubicBezTo>
                  <a:cubicBezTo>
                    <a:pt x="85011" y="5393"/>
                    <a:pt x="84704" y="5019"/>
                    <a:pt x="84363" y="4681"/>
                  </a:cubicBezTo>
                  <a:lnTo>
                    <a:pt x="84363" y="4681"/>
                  </a:lnTo>
                  <a:cubicBezTo>
                    <a:pt x="84363" y="4681"/>
                    <a:pt x="84593" y="5093"/>
                    <a:pt x="84931" y="5843"/>
                  </a:cubicBezTo>
                  <a:lnTo>
                    <a:pt x="84903" y="5843"/>
                  </a:lnTo>
                  <a:cubicBezTo>
                    <a:pt x="84861" y="5721"/>
                    <a:pt x="84806" y="5605"/>
                    <a:pt x="84732" y="5501"/>
                  </a:cubicBezTo>
                  <a:cubicBezTo>
                    <a:pt x="84732" y="5501"/>
                    <a:pt x="84729" y="5633"/>
                    <a:pt x="84722" y="5853"/>
                  </a:cubicBezTo>
                  <a:cubicBezTo>
                    <a:pt x="84711" y="6017"/>
                    <a:pt x="84704" y="6226"/>
                    <a:pt x="84694" y="6470"/>
                  </a:cubicBezTo>
                  <a:cubicBezTo>
                    <a:pt x="84572" y="6394"/>
                    <a:pt x="84502" y="6359"/>
                    <a:pt x="84502" y="6359"/>
                  </a:cubicBezTo>
                  <a:lnTo>
                    <a:pt x="84502" y="6359"/>
                  </a:lnTo>
                  <a:cubicBezTo>
                    <a:pt x="84568" y="6418"/>
                    <a:pt x="84628" y="6477"/>
                    <a:pt x="84690" y="6540"/>
                  </a:cubicBezTo>
                  <a:cubicBezTo>
                    <a:pt x="84656" y="7245"/>
                    <a:pt x="84603" y="8218"/>
                    <a:pt x="84523" y="9167"/>
                  </a:cubicBezTo>
                  <a:cubicBezTo>
                    <a:pt x="84380" y="8867"/>
                    <a:pt x="84237" y="8602"/>
                    <a:pt x="84101" y="8378"/>
                  </a:cubicBezTo>
                  <a:cubicBezTo>
                    <a:pt x="84077" y="7887"/>
                    <a:pt x="84066" y="7562"/>
                    <a:pt x="84066" y="7562"/>
                  </a:cubicBezTo>
                  <a:cubicBezTo>
                    <a:pt x="83975" y="7702"/>
                    <a:pt x="83906" y="7859"/>
                    <a:pt x="83871" y="8023"/>
                  </a:cubicBezTo>
                  <a:cubicBezTo>
                    <a:pt x="83718" y="7792"/>
                    <a:pt x="83545" y="7574"/>
                    <a:pt x="83353" y="7376"/>
                  </a:cubicBezTo>
                  <a:lnTo>
                    <a:pt x="83353" y="7376"/>
                  </a:lnTo>
                  <a:cubicBezTo>
                    <a:pt x="83414" y="7443"/>
                    <a:pt x="83571" y="7666"/>
                    <a:pt x="83815" y="8267"/>
                  </a:cubicBezTo>
                  <a:cubicBezTo>
                    <a:pt x="83791" y="8399"/>
                    <a:pt x="83770" y="8539"/>
                    <a:pt x="83756" y="8692"/>
                  </a:cubicBezTo>
                  <a:lnTo>
                    <a:pt x="83599" y="8570"/>
                  </a:lnTo>
                  <a:cubicBezTo>
                    <a:pt x="83477" y="8187"/>
                    <a:pt x="83334" y="7887"/>
                    <a:pt x="83163" y="7744"/>
                  </a:cubicBezTo>
                  <a:cubicBezTo>
                    <a:pt x="83285" y="4064"/>
                    <a:pt x="83972" y="3481"/>
                    <a:pt x="83972" y="3481"/>
                  </a:cubicBezTo>
                  <a:cubicBezTo>
                    <a:pt x="83927" y="3467"/>
                    <a:pt x="83882" y="3460"/>
                    <a:pt x="83837" y="3460"/>
                  </a:cubicBezTo>
                  <a:cubicBezTo>
                    <a:pt x="83804" y="3460"/>
                    <a:pt x="83772" y="3463"/>
                    <a:pt x="83738" y="3471"/>
                  </a:cubicBezTo>
                  <a:cubicBezTo>
                    <a:pt x="83713" y="3466"/>
                    <a:pt x="83687" y="3464"/>
                    <a:pt x="83662" y="3464"/>
                  </a:cubicBezTo>
                  <a:cubicBezTo>
                    <a:pt x="82965" y="3464"/>
                    <a:pt x="82544" y="5220"/>
                    <a:pt x="82308" y="6840"/>
                  </a:cubicBezTo>
                  <a:cubicBezTo>
                    <a:pt x="82127" y="6533"/>
                    <a:pt x="81924" y="6240"/>
                    <a:pt x="81698" y="5965"/>
                  </a:cubicBezTo>
                  <a:cubicBezTo>
                    <a:pt x="81478" y="3401"/>
                    <a:pt x="81380" y="544"/>
                    <a:pt x="81380" y="544"/>
                  </a:cubicBezTo>
                  <a:cubicBezTo>
                    <a:pt x="81321" y="631"/>
                    <a:pt x="81272" y="726"/>
                    <a:pt x="81227" y="823"/>
                  </a:cubicBezTo>
                  <a:cubicBezTo>
                    <a:pt x="81220" y="645"/>
                    <a:pt x="81220" y="544"/>
                    <a:pt x="81220" y="544"/>
                  </a:cubicBezTo>
                  <a:cubicBezTo>
                    <a:pt x="80494" y="1563"/>
                    <a:pt x="80606" y="4517"/>
                    <a:pt x="80878" y="7172"/>
                  </a:cubicBezTo>
                  <a:lnTo>
                    <a:pt x="80878" y="7179"/>
                  </a:lnTo>
                  <a:cubicBezTo>
                    <a:pt x="80651" y="6858"/>
                    <a:pt x="80407" y="6551"/>
                    <a:pt x="80142" y="6261"/>
                  </a:cubicBezTo>
                  <a:cubicBezTo>
                    <a:pt x="79898" y="5714"/>
                    <a:pt x="79612" y="5187"/>
                    <a:pt x="79287" y="4685"/>
                  </a:cubicBezTo>
                  <a:cubicBezTo>
                    <a:pt x="79221" y="4416"/>
                    <a:pt x="79134" y="4193"/>
                    <a:pt x="79019" y="4029"/>
                  </a:cubicBezTo>
                  <a:cubicBezTo>
                    <a:pt x="79019" y="4029"/>
                    <a:pt x="79019" y="4120"/>
                    <a:pt x="79008" y="4280"/>
                  </a:cubicBezTo>
                  <a:cubicBezTo>
                    <a:pt x="78844" y="4046"/>
                    <a:pt x="78660" y="3823"/>
                    <a:pt x="78461" y="3617"/>
                  </a:cubicBezTo>
                  <a:lnTo>
                    <a:pt x="78461" y="3617"/>
                  </a:lnTo>
                  <a:cubicBezTo>
                    <a:pt x="78503" y="3663"/>
                    <a:pt x="78646" y="3837"/>
                    <a:pt x="78872" y="4318"/>
                  </a:cubicBezTo>
                  <a:cubicBezTo>
                    <a:pt x="78701" y="4071"/>
                    <a:pt x="78506" y="3837"/>
                    <a:pt x="78297" y="3617"/>
                  </a:cubicBezTo>
                  <a:lnTo>
                    <a:pt x="78297" y="3617"/>
                  </a:lnTo>
                  <a:cubicBezTo>
                    <a:pt x="78356" y="3680"/>
                    <a:pt x="78600" y="3970"/>
                    <a:pt x="78984" y="4960"/>
                  </a:cubicBezTo>
                  <a:lnTo>
                    <a:pt x="78970" y="5183"/>
                  </a:lnTo>
                  <a:cubicBezTo>
                    <a:pt x="78803" y="5058"/>
                    <a:pt x="78628" y="4946"/>
                    <a:pt x="78443" y="4849"/>
                  </a:cubicBezTo>
                  <a:lnTo>
                    <a:pt x="78443" y="4849"/>
                  </a:lnTo>
                  <a:lnTo>
                    <a:pt x="78674" y="5065"/>
                  </a:lnTo>
                  <a:cubicBezTo>
                    <a:pt x="78558" y="4985"/>
                    <a:pt x="78436" y="4911"/>
                    <a:pt x="78311" y="4849"/>
                  </a:cubicBezTo>
                  <a:lnTo>
                    <a:pt x="78311" y="4849"/>
                  </a:lnTo>
                  <a:cubicBezTo>
                    <a:pt x="78544" y="5051"/>
                    <a:pt x="78761" y="5271"/>
                    <a:pt x="78956" y="5511"/>
                  </a:cubicBezTo>
                  <a:cubicBezTo>
                    <a:pt x="78914" y="6320"/>
                    <a:pt x="78851" y="7363"/>
                    <a:pt x="78768" y="8357"/>
                  </a:cubicBezTo>
                  <a:cubicBezTo>
                    <a:pt x="78600" y="8556"/>
                    <a:pt x="78447" y="8769"/>
                    <a:pt x="78304" y="8989"/>
                  </a:cubicBezTo>
                  <a:cubicBezTo>
                    <a:pt x="78206" y="8814"/>
                    <a:pt x="78115" y="8661"/>
                    <a:pt x="78025" y="8528"/>
                  </a:cubicBezTo>
                  <a:cubicBezTo>
                    <a:pt x="77938" y="8051"/>
                    <a:pt x="77833" y="7594"/>
                    <a:pt x="77697" y="7227"/>
                  </a:cubicBezTo>
                  <a:cubicBezTo>
                    <a:pt x="77962" y="6851"/>
                    <a:pt x="78269" y="6505"/>
                    <a:pt x="78611" y="6198"/>
                  </a:cubicBezTo>
                  <a:lnTo>
                    <a:pt x="78611" y="6198"/>
                  </a:lnTo>
                  <a:cubicBezTo>
                    <a:pt x="78611" y="6198"/>
                    <a:pt x="78185" y="6408"/>
                    <a:pt x="77589" y="6959"/>
                  </a:cubicBezTo>
                  <a:lnTo>
                    <a:pt x="77575" y="6927"/>
                  </a:lnTo>
                  <a:cubicBezTo>
                    <a:pt x="78028" y="5585"/>
                    <a:pt x="78322" y="5187"/>
                    <a:pt x="78405" y="5097"/>
                  </a:cubicBezTo>
                  <a:lnTo>
                    <a:pt x="78405" y="5097"/>
                  </a:lnTo>
                  <a:cubicBezTo>
                    <a:pt x="78306" y="5200"/>
                    <a:pt x="77868" y="5671"/>
                    <a:pt x="77352" y="6579"/>
                  </a:cubicBezTo>
                  <a:lnTo>
                    <a:pt x="77313" y="6540"/>
                  </a:lnTo>
                  <a:cubicBezTo>
                    <a:pt x="77310" y="6394"/>
                    <a:pt x="77303" y="6313"/>
                    <a:pt x="77303" y="6313"/>
                  </a:cubicBezTo>
                  <a:cubicBezTo>
                    <a:pt x="77271" y="6359"/>
                    <a:pt x="77243" y="6408"/>
                    <a:pt x="77215" y="6460"/>
                  </a:cubicBezTo>
                  <a:cubicBezTo>
                    <a:pt x="77158" y="6425"/>
                    <a:pt x="77092" y="6406"/>
                    <a:pt x="77026" y="6406"/>
                  </a:cubicBezTo>
                  <a:cubicBezTo>
                    <a:pt x="76988" y="6406"/>
                    <a:pt x="76949" y="6412"/>
                    <a:pt x="76912" y="6425"/>
                  </a:cubicBezTo>
                  <a:cubicBezTo>
                    <a:pt x="76912" y="6425"/>
                    <a:pt x="76996" y="6495"/>
                    <a:pt x="77104" y="6760"/>
                  </a:cubicBezTo>
                  <a:cubicBezTo>
                    <a:pt x="77062" y="6920"/>
                    <a:pt x="77027" y="7081"/>
                    <a:pt x="77003" y="7245"/>
                  </a:cubicBezTo>
                  <a:cubicBezTo>
                    <a:pt x="76902" y="7454"/>
                    <a:pt x="76804" y="7677"/>
                    <a:pt x="76703" y="7918"/>
                  </a:cubicBezTo>
                  <a:cubicBezTo>
                    <a:pt x="76570" y="8082"/>
                    <a:pt x="76438" y="8260"/>
                    <a:pt x="76302" y="8459"/>
                  </a:cubicBezTo>
                  <a:cubicBezTo>
                    <a:pt x="76291" y="8214"/>
                    <a:pt x="76288" y="8064"/>
                    <a:pt x="76288" y="8064"/>
                  </a:cubicBezTo>
                  <a:cubicBezTo>
                    <a:pt x="76232" y="8148"/>
                    <a:pt x="76187" y="8239"/>
                    <a:pt x="76152" y="8337"/>
                  </a:cubicBezTo>
                  <a:lnTo>
                    <a:pt x="76064" y="8344"/>
                  </a:lnTo>
                  <a:cubicBezTo>
                    <a:pt x="76239" y="6683"/>
                    <a:pt x="76343" y="4887"/>
                    <a:pt x="76176" y="3621"/>
                  </a:cubicBezTo>
                  <a:cubicBezTo>
                    <a:pt x="76654" y="2515"/>
                    <a:pt x="77003" y="1901"/>
                    <a:pt x="77003" y="1901"/>
                  </a:cubicBezTo>
                  <a:lnTo>
                    <a:pt x="77003" y="1901"/>
                  </a:lnTo>
                  <a:cubicBezTo>
                    <a:pt x="76657" y="2239"/>
                    <a:pt x="76343" y="2613"/>
                    <a:pt x="76061" y="3007"/>
                  </a:cubicBezTo>
                  <a:cubicBezTo>
                    <a:pt x="75988" y="2714"/>
                    <a:pt x="75890" y="2477"/>
                    <a:pt x="75764" y="2295"/>
                  </a:cubicBezTo>
                  <a:cubicBezTo>
                    <a:pt x="75764" y="2295"/>
                    <a:pt x="75747" y="2780"/>
                    <a:pt x="75712" y="3523"/>
                  </a:cubicBezTo>
                  <a:cubicBezTo>
                    <a:pt x="75206" y="4318"/>
                    <a:pt x="74770" y="5222"/>
                    <a:pt x="74397" y="6160"/>
                  </a:cubicBezTo>
                  <a:cubicBezTo>
                    <a:pt x="74230" y="5619"/>
                    <a:pt x="74034" y="5197"/>
                    <a:pt x="73787" y="5026"/>
                  </a:cubicBezTo>
                  <a:cubicBezTo>
                    <a:pt x="73741" y="4869"/>
                    <a:pt x="73675" y="4723"/>
                    <a:pt x="73584" y="4587"/>
                  </a:cubicBezTo>
                  <a:cubicBezTo>
                    <a:pt x="73584" y="4587"/>
                    <a:pt x="73581" y="4719"/>
                    <a:pt x="73570" y="4946"/>
                  </a:cubicBezTo>
                  <a:cubicBezTo>
                    <a:pt x="73562" y="4946"/>
                    <a:pt x="73554" y="4945"/>
                    <a:pt x="73545" y="4945"/>
                  </a:cubicBezTo>
                  <a:cubicBezTo>
                    <a:pt x="73504" y="4945"/>
                    <a:pt x="73461" y="4952"/>
                    <a:pt x="73420" y="4964"/>
                  </a:cubicBezTo>
                  <a:cubicBezTo>
                    <a:pt x="73420" y="4964"/>
                    <a:pt x="73476" y="5012"/>
                    <a:pt x="73560" y="5180"/>
                  </a:cubicBezTo>
                  <a:cubicBezTo>
                    <a:pt x="73532" y="5797"/>
                    <a:pt x="73483" y="6837"/>
                    <a:pt x="73407" y="7918"/>
                  </a:cubicBezTo>
                  <a:cubicBezTo>
                    <a:pt x="73302" y="8068"/>
                    <a:pt x="73183" y="8249"/>
                    <a:pt x="73058" y="8462"/>
                  </a:cubicBezTo>
                  <a:lnTo>
                    <a:pt x="72984" y="8514"/>
                  </a:lnTo>
                  <a:cubicBezTo>
                    <a:pt x="72971" y="8221"/>
                    <a:pt x="72957" y="7946"/>
                    <a:pt x="72943" y="7709"/>
                  </a:cubicBezTo>
                  <a:cubicBezTo>
                    <a:pt x="73005" y="7583"/>
                    <a:pt x="73079" y="7465"/>
                    <a:pt x="73166" y="7360"/>
                  </a:cubicBezTo>
                  <a:lnTo>
                    <a:pt x="73166" y="7360"/>
                  </a:lnTo>
                  <a:cubicBezTo>
                    <a:pt x="73141" y="7384"/>
                    <a:pt x="73061" y="7468"/>
                    <a:pt x="72939" y="7615"/>
                  </a:cubicBezTo>
                  <a:cubicBezTo>
                    <a:pt x="72918" y="7116"/>
                    <a:pt x="72904" y="6788"/>
                    <a:pt x="72904" y="6788"/>
                  </a:cubicBezTo>
                  <a:cubicBezTo>
                    <a:pt x="72866" y="6847"/>
                    <a:pt x="72834" y="6910"/>
                    <a:pt x="72803" y="6976"/>
                  </a:cubicBezTo>
                  <a:cubicBezTo>
                    <a:pt x="72779" y="6108"/>
                    <a:pt x="72660" y="5389"/>
                    <a:pt x="72398" y="5016"/>
                  </a:cubicBezTo>
                  <a:cubicBezTo>
                    <a:pt x="72398" y="5016"/>
                    <a:pt x="72360" y="6184"/>
                    <a:pt x="72276" y="7580"/>
                  </a:cubicBezTo>
                  <a:cubicBezTo>
                    <a:pt x="72221" y="7433"/>
                    <a:pt x="72151" y="7294"/>
                    <a:pt x="72067" y="7161"/>
                  </a:cubicBezTo>
                  <a:cubicBezTo>
                    <a:pt x="72053" y="6411"/>
                    <a:pt x="71980" y="5762"/>
                    <a:pt x="71816" y="5323"/>
                  </a:cubicBezTo>
                  <a:cubicBezTo>
                    <a:pt x="72015" y="4908"/>
                    <a:pt x="72140" y="4681"/>
                    <a:pt x="72140" y="4681"/>
                  </a:cubicBezTo>
                  <a:lnTo>
                    <a:pt x="72140" y="4681"/>
                  </a:lnTo>
                  <a:cubicBezTo>
                    <a:pt x="71997" y="4824"/>
                    <a:pt x="71858" y="4978"/>
                    <a:pt x="71729" y="5135"/>
                  </a:cubicBezTo>
                  <a:lnTo>
                    <a:pt x="71662" y="5016"/>
                  </a:lnTo>
                  <a:cubicBezTo>
                    <a:pt x="71662" y="5016"/>
                    <a:pt x="71659" y="5093"/>
                    <a:pt x="71652" y="5222"/>
                  </a:cubicBezTo>
                  <a:cubicBezTo>
                    <a:pt x="71506" y="5407"/>
                    <a:pt x="71366" y="5591"/>
                    <a:pt x="71226" y="5794"/>
                  </a:cubicBezTo>
                  <a:cubicBezTo>
                    <a:pt x="71216" y="5741"/>
                    <a:pt x="71206" y="5689"/>
                    <a:pt x="71192" y="5637"/>
                  </a:cubicBezTo>
                  <a:cubicBezTo>
                    <a:pt x="71854" y="4245"/>
                    <a:pt x="72646" y="3042"/>
                    <a:pt x="73595" y="2215"/>
                  </a:cubicBezTo>
                  <a:lnTo>
                    <a:pt x="73595" y="2215"/>
                  </a:lnTo>
                  <a:cubicBezTo>
                    <a:pt x="73595" y="2215"/>
                    <a:pt x="72070" y="2951"/>
                    <a:pt x="70515" y="5257"/>
                  </a:cubicBezTo>
                  <a:cubicBezTo>
                    <a:pt x="70316" y="4988"/>
                    <a:pt x="70096" y="4737"/>
                    <a:pt x="69856" y="4503"/>
                  </a:cubicBezTo>
                  <a:lnTo>
                    <a:pt x="69856" y="4503"/>
                  </a:lnTo>
                  <a:cubicBezTo>
                    <a:pt x="69856" y="4503"/>
                    <a:pt x="70058" y="4856"/>
                    <a:pt x="70354" y="5501"/>
                  </a:cubicBezTo>
                  <a:cubicBezTo>
                    <a:pt x="70100" y="5895"/>
                    <a:pt x="69849" y="6324"/>
                    <a:pt x="69601" y="6805"/>
                  </a:cubicBezTo>
                  <a:cubicBezTo>
                    <a:pt x="69392" y="6481"/>
                    <a:pt x="69182" y="6195"/>
                    <a:pt x="68977" y="5933"/>
                  </a:cubicBezTo>
                  <a:cubicBezTo>
                    <a:pt x="69699" y="3998"/>
                    <a:pt x="70326" y="2885"/>
                    <a:pt x="70327" y="2885"/>
                  </a:cubicBezTo>
                  <a:lnTo>
                    <a:pt x="70327" y="2885"/>
                  </a:lnTo>
                  <a:cubicBezTo>
                    <a:pt x="69636" y="3558"/>
                    <a:pt x="69046" y="4437"/>
                    <a:pt x="68541" y="5417"/>
                  </a:cubicBezTo>
                  <a:cubicBezTo>
                    <a:pt x="67529" y="4294"/>
                    <a:pt x="66713" y="3896"/>
                    <a:pt x="66713" y="3896"/>
                  </a:cubicBezTo>
                  <a:lnTo>
                    <a:pt x="66713" y="3896"/>
                  </a:lnTo>
                  <a:cubicBezTo>
                    <a:pt x="67229" y="4346"/>
                    <a:pt x="67690" y="4911"/>
                    <a:pt x="68105" y="5567"/>
                  </a:cubicBezTo>
                  <a:cubicBezTo>
                    <a:pt x="67860" y="5703"/>
                    <a:pt x="67658" y="6094"/>
                    <a:pt x="67498" y="6610"/>
                  </a:cubicBezTo>
                  <a:lnTo>
                    <a:pt x="67316" y="6823"/>
                  </a:lnTo>
                  <a:cubicBezTo>
                    <a:pt x="67264" y="6209"/>
                    <a:pt x="67149" y="5707"/>
                    <a:pt x="66950" y="5417"/>
                  </a:cubicBezTo>
                  <a:cubicBezTo>
                    <a:pt x="66950" y="5417"/>
                    <a:pt x="66919" y="6320"/>
                    <a:pt x="66849" y="7475"/>
                  </a:cubicBezTo>
                  <a:lnTo>
                    <a:pt x="66695" y="7733"/>
                  </a:lnTo>
                  <a:cubicBezTo>
                    <a:pt x="66601" y="7597"/>
                    <a:pt x="66504" y="7472"/>
                    <a:pt x="66402" y="7349"/>
                  </a:cubicBezTo>
                  <a:cubicBezTo>
                    <a:pt x="66291" y="5930"/>
                    <a:pt x="66221" y="4458"/>
                    <a:pt x="66186" y="3638"/>
                  </a:cubicBezTo>
                  <a:cubicBezTo>
                    <a:pt x="66280" y="3453"/>
                    <a:pt x="66347" y="3394"/>
                    <a:pt x="66347" y="3394"/>
                  </a:cubicBezTo>
                  <a:cubicBezTo>
                    <a:pt x="66300" y="3382"/>
                    <a:pt x="66252" y="3376"/>
                    <a:pt x="66203" y="3376"/>
                  </a:cubicBezTo>
                  <a:cubicBezTo>
                    <a:pt x="66193" y="3376"/>
                    <a:pt x="66182" y="3376"/>
                    <a:pt x="66172" y="3377"/>
                  </a:cubicBezTo>
                  <a:cubicBezTo>
                    <a:pt x="66165" y="3125"/>
                    <a:pt x="66158" y="2975"/>
                    <a:pt x="66158" y="2975"/>
                  </a:cubicBezTo>
                  <a:cubicBezTo>
                    <a:pt x="66061" y="3125"/>
                    <a:pt x="65984" y="3293"/>
                    <a:pt x="65932" y="3464"/>
                  </a:cubicBezTo>
                  <a:cubicBezTo>
                    <a:pt x="65715" y="3621"/>
                    <a:pt x="65527" y="3952"/>
                    <a:pt x="65370" y="4395"/>
                  </a:cubicBezTo>
                  <a:cubicBezTo>
                    <a:pt x="65325" y="4263"/>
                    <a:pt x="65265" y="4140"/>
                    <a:pt x="65189" y="4029"/>
                  </a:cubicBezTo>
                  <a:cubicBezTo>
                    <a:pt x="65189" y="4029"/>
                    <a:pt x="65178" y="4371"/>
                    <a:pt x="65154" y="4911"/>
                  </a:cubicBezTo>
                  <a:cubicBezTo>
                    <a:pt x="64770" y="3931"/>
                    <a:pt x="64324" y="2982"/>
                    <a:pt x="63814" y="2128"/>
                  </a:cubicBezTo>
                  <a:cubicBezTo>
                    <a:pt x="63765" y="1123"/>
                    <a:pt x="63745" y="440"/>
                    <a:pt x="63745" y="440"/>
                  </a:cubicBezTo>
                  <a:cubicBezTo>
                    <a:pt x="63577" y="673"/>
                    <a:pt x="63455" y="1015"/>
                    <a:pt x="63368" y="1430"/>
                  </a:cubicBezTo>
                  <a:cubicBezTo>
                    <a:pt x="63026" y="914"/>
                    <a:pt x="62628" y="433"/>
                    <a:pt x="62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78"/>
            <p:cNvSpPr/>
            <p:nvPr/>
          </p:nvSpPr>
          <p:spPr>
            <a:xfrm>
              <a:off x="-363800" y="4559100"/>
              <a:ext cx="9870900" cy="58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8" name="Google Shape;4218;p78"/>
          <p:cNvGrpSpPr/>
          <p:nvPr/>
        </p:nvGrpSpPr>
        <p:grpSpPr>
          <a:xfrm>
            <a:off x="4170334" y="2864899"/>
            <a:ext cx="803196" cy="336070"/>
            <a:chOff x="3607084" y="539509"/>
            <a:chExt cx="1929831" cy="807471"/>
          </a:xfrm>
        </p:grpSpPr>
        <p:sp>
          <p:nvSpPr>
            <p:cNvPr id="4219" name="Google Shape;4219;p78"/>
            <p:cNvSpPr/>
            <p:nvPr/>
          </p:nvSpPr>
          <p:spPr>
            <a:xfrm>
              <a:off x="4265706" y="539509"/>
              <a:ext cx="612893" cy="583157"/>
            </a:xfrm>
            <a:custGeom>
              <a:avLst/>
              <a:gdLst/>
              <a:ahLst/>
              <a:cxnLst/>
              <a:rect l="l" t="t" r="r" b="b"/>
              <a:pathLst>
                <a:path w="16097" h="15315" extrusionOk="0">
                  <a:moveTo>
                    <a:pt x="8044" y="0"/>
                  </a:moveTo>
                  <a:lnTo>
                    <a:pt x="5562" y="5041"/>
                  </a:lnTo>
                  <a:lnTo>
                    <a:pt x="0" y="5853"/>
                  </a:lnTo>
                  <a:lnTo>
                    <a:pt x="4022" y="9768"/>
                  </a:lnTo>
                  <a:lnTo>
                    <a:pt x="3073" y="15314"/>
                  </a:lnTo>
                  <a:lnTo>
                    <a:pt x="8044" y="12702"/>
                  </a:lnTo>
                  <a:lnTo>
                    <a:pt x="13024" y="15314"/>
                  </a:lnTo>
                  <a:lnTo>
                    <a:pt x="12066" y="9768"/>
                  </a:lnTo>
                  <a:lnTo>
                    <a:pt x="16096" y="5853"/>
                  </a:lnTo>
                  <a:lnTo>
                    <a:pt x="10534" y="5041"/>
                  </a:lnTo>
                  <a:lnTo>
                    <a:pt x="8044" y="0"/>
                  </a:lnTo>
                  <a:close/>
                  <a:moveTo>
                    <a:pt x="13024" y="15314"/>
                  </a:moveTo>
                  <a:lnTo>
                    <a:pt x="13024" y="15314"/>
                  </a:lnTo>
                  <a:lnTo>
                    <a:pt x="13024" y="153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78"/>
            <p:cNvSpPr/>
            <p:nvPr/>
          </p:nvSpPr>
          <p:spPr>
            <a:xfrm>
              <a:off x="4571981" y="539509"/>
              <a:ext cx="94845" cy="318290"/>
            </a:xfrm>
            <a:custGeom>
              <a:avLst/>
              <a:gdLst/>
              <a:ahLst/>
              <a:cxnLst/>
              <a:rect l="l" t="t" r="r" b="b"/>
              <a:pathLst>
                <a:path w="2491" h="8359" extrusionOk="0">
                  <a:moveTo>
                    <a:pt x="0" y="0"/>
                  </a:moveTo>
                  <a:lnTo>
                    <a:pt x="0" y="8358"/>
                  </a:lnTo>
                  <a:lnTo>
                    <a:pt x="2490" y="5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78"/>
            <p:cNvSpPr/>
            <p:nvPr/>
          </p:nvSpPr>
          <p:spPr>
            <a:xfrm>
              <a:off x="4571981" y="762339"/>
              <a:ext cx="306618" cy="149111"/>
            </a:xfrm>
            <a:custGeom>
              <a:avLst/>
              <a:gdLst/>
              <a:ahLst/>
              <a:cxnLst/>
              <a:rect l="l" t="t" r="r" b="b"/>
              <a:pathLst>
                <a:path w="8053" h="3916" extrusionOk="0">
                  <a:moveTo>
                    <a:pt x="8052" y="1"/>
                  </a:moveTo>
                  <a:lnTo>
                    <a:pt x="0" y="2506"/>
                  </a:lnTo>
                  <a:lnTo>
                    <a:pt x="4022" y="3916"/>
                  </a:lnTo>
                  <a:lnTo>
                    <a:pt x="8052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78"/>
            <p:cNvSpPr/>
            <p:nvPr/>
          </p:nvSpPr>
          <p:spPr>
            <a:xfrm>
              <a:off x="4571981" y="857761"/>
              <a:ext cx="189652" cy="264905"/>
            </a:xfrm>
            <a:custGeom>
              <a:avLst/>
              <a:gdLst/>
              <a:ahLst/>
              <a:cxnLst/>
              <a:rect l="l" t="t" r="r" b="b"/>
              <a:pathLst>
                <a:path w="4981" h="6957" extrusionOk="0">
                  <a:moveTo>
                    <a:pt x="0" y="0"/>
                  </a:moveTo>
                  <a:lnTo>
                    <a:pt x="0" y="4344"/>
                  </a:lnTo>
                  <a:lnTo>
                    <a:pt x="4980" y="6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78"/>
            <p:cNvSpPr/>
            <p:nvPr/>
          </p:nvSpPr>
          <p:spPr>
            <a:xfrm>
              <a:off x="4382672" y="857761"/>
              <a:ext cx="189347" cy="264905"/>
            </a:xfrm>
            <a:custGeom>
              <a:avLst/>
              <a:gdLst/>
              <a:ahLst/>
              <a:cxnLst/>
              <a:rect l="l" t="t" r="r" b="b"/>
              <a:pathLst>
                <a:path w="4973" h="6957" extrusionOk="0">
                  <a:moveTo>
                    <a:pt x="4972" y="0"/>
                  </a:moveTo>
                  <a:lnTo>
                    <a:pt x="950" y="1410"/>
                  </a:lnTo>
                  <a:lnTo>
                    <a:pt x="1" y="6956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78"/>
            <p:cNvSpPr/>
            <p:nvPr/>
          </p:nvSpPr>
          <p:spPr>
            <a:xfrm>
              <a:off x="4265706" y="731420"/>
              <a:ext cx="306313" cy="126379"/>
            </a:xfrm>
            <a:custGeom>
              <a:avLst/>
              <a:gdLst/>
              <a:ahLst/>
              <a:cxnLst/>
              <a:rect l="l" t="t" r="r" b="b"/>
              <a:pathLst>
                <a:path w="8045" h="3319" extrusionOk="0">
                  <a:moveTo>
                    <a:pt x="5562" y="1"/>
                  </a:moveTo>
                  <a:lnTo>
                    <a:pt x="0" y="813"/>
                  </a:lnTo>
                  <a:lnTo>
                    <a:pt x="8044" y="3318"/>
                  </a:lnTo>
                  <a:lnTo>
                    <a:pt x="5562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78"/>
            <p:cNvSpPr/>
            <p:nvPr/>
          </p:nvSpPr>
          <p:spPr>
            <a:xfrm>
              <a:off x="5065509" y="898276"/>
              <a:ext cx="471407" cy="448705"/>
            </a:xfrm>
            <a:custGeom>
              <a:avLst/>
              <a:gdLst/>
              <a:ahLst/>
              <a:cxnLst/>
              <a:rect l="l" t="t" r="r" b="b"/>
              <a:pathLst>
                <a:path w="12381" h="11784" extrusionOk="0">
                  <a:moveTo>
                    <a:pt x="6191" y="1"/>
                  </a:moveTo>
                  <a:lnTo>
                    <a:pt x="4276" y="3877"/>
                  </a:lnTo>
                  <a:lnTo>
                    <a:pt x="1" y="4506"/>
                  </a:lnTo>
                  <a:lnTo>
                    <a:pt x="3096" y="7516"/>
                  </a:lnTo>
                  <a:lnTo>
                    <a:pt x="2368" y="11784"/>
                  </a:lnTo>
                  <a:lnTo>
                    <a:pt x="6191" y="9761"/>
                  </a:lnTo>
                  <a:lnTo>
                    <a:pt x="10021" y="11784"/>
                  </a:lnTo>
                  <a:lnTo>
                    <a:pt x="9294" y="7516"/>
                  </a:lnTo>
                  <a:lnTo>
                    <a:pt x="12381" y="4506"/>
                  </a:lnTo>
                  <a:lnTo>
                    <a:pt x="8106" y="3877"/>
                  </a:lnTo>
                  <a:lnTo>
                    <a:pt x="6191" y="1"/>
                  </a:lnTo>
                  <a:close/>
                  <a:moveTo>
                    <a:pt x="2368" y="11784"/>
                  </a:moveTo>
                  <a:lnTo>
                    <a:pt x="2368" y="11784"/>
                  </a:lnTo>
                  <a:lnTo>
                    <a:pt x="2368" y="11784"/>
                  </a:lnTo>
                  <a:close/>
                  <a:moveTo>
                    <a:pt x="10021" y="11784"/>
                  </a:moveTo>
                  <a:lnTo>
                    <a:pt x="10021" y="11784"/>
                  </a:lnTo>
                  <a:lnTo>
                    <a:pt x="10021" y="117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78"/>
            <p:cNvSpPr/>
            <p:nvPr/>
          </p:nvSpPr>
          <p:spPr>
            <a:xfrm>
              <a:off x="5301193" y="898276"/>
              <a:ext cx="72990" cy="244800"/>
            </a:xfrm>
            <a:custGeom>
              <a:avLst/>
              <a:gdLst/>
              <a:ahLst/>
              <a:cxnLst/>
              <a:rect l="l" t="t" r="r" b="b"/>
              <a:pathLst>
                <a:path w="1917" h="6429" extrusionOk="0">
                  <a:moveTo>
                    <a:pt x="1" y="1"/>
                  </a:moveTo>
                  <a:lnTo>
                    <a:pt x="1" y="6429"/>
                  </a:lnTo>
                  <a:lnTo>
                    <a:pt x="1916" y="38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78"/>
            <p:cNvSpPr/>
            <p:nvPr/>
          </p:nvSpPr>
          <p:spPr>
            <a:xfrm>
              <a:off x="5301193" y="1069815"/>
              <a:ext cx="235722" cy="114689"/>
            </a:xfrm>
            <a:custGeom>
              <a:avLst/>
              <a:gdLst/>
              <a:ahLst/>
              <a:cxnLst/>
              <a:rect l="l" t="t" r="r" b="b"/>
              <a:pathLst>
                <a:path w="6191" h="3012" extrusionOk="0">
                  <a:moveTo>
                    <a:pt x="6191" y="1"/>
                  </a:moveTo>
                  <a:lnTo>
                    <a:pt x="1" y="1924"/>
                  </a:lnTo>
                  <a:lnTo>
                    <a:pt x="3104" y="3011"/>
                  </a:lnTo>
                  <a:lnTo>
                    <a:pt x="6191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78"/>
            <p:cNvSpPr/>
            <p:nvPr/>
          </p:nvSpPr>
          <p:spPr>
            <a:xfrm>
              <a:off x="5301193" y="1143038"/>
              <a:ext cx="145903" cy="203943"/>
            </a:xfrm>
            <a:custGeom>
              <a:avLst/>
              <a:gdLst/>
              <a:ahLst/>
              <a:cxnLst/>
              <a:rect l="l" t="t" r="r" b="b"/>
              <a:pathLst>
                <a:path w="3832" h="5356" extrusionOk="0">
                  <a:moveTo>
                    <a:pt x="1" y="1"/>
                  </a:moveTo>
                  <a:lnTo>
                    <a:pt x="1" y="3333"/>
                  </a:lnTo>
                  <a:lnTo>
                    <a:pt x="3831" y="53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78"/>
            <p:cNvSpPr/>
            <p:nvPr/>
          </p:nvSpPr>
          <p:spPr>
            <a:xfrm>
              <a:off x="5155671" y="1143038"/>
              <a:ext cx="145561" cy="203943"/>
            </a:xfrm>
            <a:custGeom>
              <a:avLst/>
              <a:gdLst/>
              <a:ahLst/>
              <a:cxnLst/>
              <a:rect l="l" t="t" r="r" b="b"/>
              <a:pathLst>
                <a:path w="3823" h="5356" extrusionOk="0">
                  <a:moveTo>
                    <a:pt x="3823" y="1"/>
                  </a:moveTo>
                  <a:lnTo>
                    <a:pt x="728" y="1088"/>
                  </a:lnTo>
                  <a:lnTo>
                    <a:pt x="0" y="5356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78"/>
            <p:cNvSpPr/>
            <p:nvPr/>
          </p:nvSpPr>
          <p:spPr>
            <a:xfrm>
              <a:off x="5065509" y="1045902"/>
              <a:ext cx="235722" cy="97174"/>
            </a:xfrm>
            <a:custGeom>
              <a:avLst/>
              <a:gdLst/>
              <a:ahLst/>
              <a:cxnLst/>
              <a:rect l="l" t="t" r="r" b="b"/>
              <a:pathLst>
                <a:path w="6191" h="2552" extrusionOk="0">
                  <a:moveTo>
                    <a:pt x="4276" y="0"/>
                  </a:moveTo>
                  <a:lnTo>
                    <a:pt x="1" y="629"/>
                  </a:lnTo>
                  <a:lnTo>
                    <a:pt x="6191" y="2552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78"/>
            <p:cNvSpPr/>
            <p:nvPr/>
          </p:nvSpPr>
          <p:spPr>
            <a:xfrm>
              <a:off x="3607084" y="898276"/>
              <a:ext cx="471407" cy="448705"/>
            </a:xfrm>
            <a:custGeom>
              <a:avLst/>
              <a:gdLst/>
              <a:ahLst/>
              <a:cxnLst/>
              <a:rect l="l" t="t" r="r" b="b"/>
              <a:pathLst>
                <a:path w="12381" h="11784" extrusionOk="0">
                  <a:moveTo>
                    <a:pt x="6190" y="1"/>
                  </a:moveTo>
                  <a:lnTo>
                    <a:pt x="4275" y="3877"/>
                  </a:lnTo>
                  <a:lnTo>
                    <a:pt x="0" y="4506"/>
                  </a:lnTo>
                  <a:lnTo>
                    <a:pt x="3095" y="7516"/>
                  </a:lnTo>
                  <a:lnTo>
                    <a:pt x="2367" y="11784"/>
                  </a:lnTo>
                  <a:lnTo>
                    <a:pt x="6190" y="9761"/>
                  </a:lnTo>
                  <a:lnTo>
                    <a:pt x="10021" y="11784"/>
                  </a:lnTo>
                  <a:lnTo>
                    <a:pt x="9293" y="7516"/>
                  </a:lnTo>
                  <a:lnTo>
                    <a:pt x="12380" y="4506"/>
                  </a:lnTo>
                  <a:lnTo>
                    <a:pt x="8105" y="3877"/>
                  </a:lnTo>
                  <a:lnTo>
                    <a:pt x="6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78"/>
            <p:cNvSpPr/>
            <p:nvPr/>
          </p:nvSpPr>
          <p:spPr>
            <a:xfrm>
              <a:off x="3842769" y="898276"/>
              <a:ext cx="72952" cy="244800"/>
            </a:xfrm>
            <a:custGeom>
              <a:avLst/>
              <a:gdLst/>
              <a:ahLst/>
              <a:cxnLst/>
              <a:rect l="l" t="t" r="r" b="b"/>
              <a:pathLst>
                <a:path w="1916" h="6429" extrusionOk="0">
                  <a:moveTo>
                    <a:pt x="0" y="1"/>
                  </a:moveTo>
                  <a:lnTo>
                    <a:pt x="0" y="6429"/>
                  </a:lnTo>
                  <a:lnTo>
                    <a:pt x="1915" y="38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78"/>
            <p:cNvSpPr/>
            <p:nvPr/>
          </p:nvSpPr>
          <p:spPr>
            <a:xfrm>
              <a:off x="3842769" y="1069815"/>
              <a:ext cx="235722" cy="114689"/>
            </a:xfrm>
            <a:custGeom>
              <a:avLst/>
              <a:gdLst/>
              <a:ahLst/>
              <a:cxnLst/>
              <a:rect l="l" t="t" r="r" b="b"/>
              <a:pathLst>
                <a:path w="6191" h="3012" extrusionOk="0">
                  <a:moveTo>
                    <a:pt x="6190" y="1"/>
                  </a:moveTo>
                  <a:lnTo>
                    <a:pt x="0" y="1924"/>
                  </a:lnTo>
                  <a:lnTo>
                    <a:pt x="3103" y="3011"/>
                  </a:lnTo>
                  <a:lnTo>
                    <a:pt x="6190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78"/>
            <p:cNvSpPr/>
            <p:nvPr/>
          </p:nvSpPr>
          <p:spPr>
            <a:xfrm>
              <a:off x="3842769" y="1143038"/>
              <a:ext cx="145865" cy="203943"/>
            </a:xfrm>
            <a:custGeom>
              <a:avLst/>
              <a:gdLst/>
              <a:ahLst/>
              <a:cxnLst/>
              <a:rect l="l" t="t" r="r" b="b"/>
              <a:pathLst>
                <a:path w="3831" h="5356" extrusionOk="0">
                  <a:moveTo>
                    <a:pt x="0" y="1"/>
                  </a:moveTo>
                  <a:lnTo>
                    <a:pt x="0" y="3333"/>
                  </a:lnTo>
                  <a:lnTo>
                    <a:pt x="3831" y="53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78"/>
            <p:cNvSpPr/>
            <p:nvPr/>
          </p:nvSpPr>
          <p:spPr>
            <a:xfrm>
              <a:off x="3697208" y="1143038"/>
              <a:ext cx="145599" cy="203943"/>
            </a:xfrm>
            <a:custGeom>
              <a:avLst/>
              <a:gdLst/>
              <a:ahLst/>
              <a:cxnLst/>
              <a:rect l="l" t="t" r="r" b="b"/>
              <a:pathLst>
                <a:path w="3824" h="5356" extrusionOk="0">
                  <a:moveTo>
                    <a:pt x="3823" y="1"/>
                  </a:moveTo>
                  <a:lnTo>
                    <a:pt x="728" y="1088"/>
                  </a:lnTo>
                  <a:lnTo>
                    <a:pt x="0" y="5356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78"/>
            <p:cNvSpPr/>
            <p:nvPr/>
          </p:nvSpPr>
          <p:spPr>
            <a:xfrm>
              <a:off x="3607084" y="1045902"/>
              <a:ext cx="235722" cy="97174"/>
            </a:xfrm>
            <a:custGeom>
              <a:avLst/>
              <a:gdLst/>
              <a:ahLst/>
              <a:cxnLst/>
              <a:rect l="l" t="t" r="r" b="b"/>
              <a:pathLst>
                <a:path w="6191" h="2552" extrusionOk="0">
                  <a:moveTo>
                    <a:pt x="4275" y="0"/>
                  </a:moveTo>
                  <a:lnTo>
                    <a:pt x="0" y="629"/>
                  </a:lnTo>
                  <a:lnTo>
                    <a:pt x="6190" y="2552"/>
                  </a:lnTo>
                  <a:lnTo>
                    <a:pt x="4275" y="0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84;p1"/>
          <p:cNvSpPr txBox="1"/>
          <p:nvPr/>
        </p:nvSpPr>
        <p:spPr>
          <a:xfrm>
            <a:off x="0" y="595087"/>
            <a:ext cx="9143999" cy="133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7200"/>
              <a:buFont typeface="Arial"/>
              <a:buNone/>
              <a:tabLst/>
              <a:defRPr/>
            </a:pPr>
            <a:r>
              <a:rPr kumimoji="0" lang="vi-VN" sz="27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 CHƠI KẾT THÚC, </a:t>
            </a: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MỜI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7200"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CÙNG CHUYỂN SANG NỘI DUNG TIẾP THEO!</a:t>
            </a:r>
            <a:endParaRPr kumimoji="0" lang="vi-VN" sz="27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34025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85" y="682449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KHÁI NIỆM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9381" y="1788036"/>
                <a:ext cx="7953806" cy="1498615"/>
              </a:xfrm>
              <a:prstGeom prst="rect">
                <a:avLst/>
              </a:prstGeom>
              <a:solidFill>
                <a:srgbClr val="BFDBF7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mặt phẳng, đường tròn tâm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 kính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tập hợp các điểm cách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một khoảng bằng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kí hiệu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81" y="1788036"/>
                <a:ext cx="7953806" cy="1498615"/>
              </a:xfrm>
              <a:prstGeom prst="rect">
                <a:avLst/>
              </a:prstGeom>
              <a:blipFill>
                <a:blip r:embed="rId4"/>
                <a:stretch>
                  <a:fillRect l="-688" r="-688" b="-5600"/>
                </a:stretch>
              </a:blip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875" y="4037271"/>
            <a:ext cx="1003312" cy="859833"/>
          </a:xfrm>
          <a:prstGeom prst="rect">
            <a:avLst/>
          </a:prstGeom>
        </p:spPr>
      </p:pic>
      <p:pic>
        <p:nvPicPr>
          <p:cNvPr id="6" name="Google Shape;24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9382" y="4540665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3331;p61"/>
          <p:cNvSpPr txBox="1"/>
          <p:nvPr/>
        </p:nvSpPr>
        <p:spPr>
          <a:xfrm flipH="1">
            <a:off x="532776" y="447266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(SGK – tr.</a:t>
            </a:r>
            <a:r>
              <a:rPr lang="fr-FR" sz="2000" b="1" noProof="0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99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73345">
            <a:off x="8589557" y="4449598"/>
            <a:ext cx="498174" cy="58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2022" y="986603"/>
                <a:ext cx="5118984" cy="1703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16,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sắp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xếp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thứ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tự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tăng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dần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thích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kết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quả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tìm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vi-VN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22" y="986603"/>
                <a:ext cx="5118984" cy="1703030"/>
              </a:xfrm>
              <a:prstGeom prst="rect">
                <a:avLst/>
              </a:prstGeom>
              <a:blipFill>
                <a:blip r:embed="rId4"/>
                <a:stretch>
                  <a:fillRect l="-1073" r="-1073" b="-5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198582" y="282476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2021" y="3329225"/>
                <a:ext cx="8319958" cy="1442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21" y="3329225"/>
                <a:ext cx="8319958" cy="1442639"/>
              </a:xfrm>
              <a:prstGeom prst="rect">
                <a:avLst/>
              </a:prstGeom>
              <a:blipFill>
                <a:blip r:embed="rId5"/>
                <a:stretch>
                  <a:fillRect l="-660" b="-5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A419320-F1A8-84FB-2880-6F1AA55FE4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38560" y="633418"/>
            <a:ext cx="2199451" cy="24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529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" grpId="0"/>
      <p:bldP spid="3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20343" y="2268972"/>
            <a:ext cx="390337" cy="544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47702" y="308914"/>
                <a:ext cx="5515759" cy="965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17a, 17b, 17c, 17d: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702" y="308914"/>
                <a:ext cx="5515759" cy="965970"/>
              </a:xfrm>
              <a:prstGeom prst="rect">
                <a:avLst/>
              </a:prstGeom>
              <a:blipFill>
                <a:blip r:embed="rId4"/>
                <a:stretch>
                  <a:fillRect l="-1105" r="-1215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331;p61"/>
          <p:cNvSpPr txBox="1"/>
          <p:nvPr/>
        </p:nvSpPr>
        <p:spPr>
          <a:xfrm flipH="1">
            <a:off x="359912" y="550369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(SGK – tr.</a:t>
            </a:r>
            <a:r>
              <a:rPr lang="fr-FR" sz="2000" b="1" noProof="0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7CFAD-6798-317A-9767-60C94EAA4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333" y="1492961"/>
            <a:ext cx="6675333" cy="1723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221C74-125F-1F9F-D302-21AA2123832F}"/>
              </a:ext>
            </a:extLst>
          </p:cNvPr>
          <p:cNvSpPr txBox="1"/>
          <p:nvPr/>
        </p:nvSpPr>
        <p:spPr>
          <a:xfrm>
            <a:off x="769823" y="3458209"/>
            <a:ext cx="3110802" cy="1036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17a: ở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17b: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CD6DD-9840-80C0-BC72-106C16F8DBE7}"/>
              </a:ext>
            </a:extLst>
          </p:cNvPr>
          <p:cNvSpPr/>
          <p:nvPr/>
        </p:nvSpPr>
        <p:spPr>
          <a:xfrm>
            <a:off x="322610" y="3058099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FF19D3-7107-4E89-B00D-93AFC4A84F74}"/>
                  </a:ext>
                </a:extLst>
              </p:cNvPr>
              <p:cNvSpPr txBox="1"/>
              <p:nvPr/>
            </p:nvSpPr>
            <p:spPr>
              <a:xfrm>
                <a:off x="4327838" y="3458209"/>
                <a:ext cx="4290431" cy="1498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Hình 17c: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tròn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  <a:sym typeface="Arial"/>
                              </a:rPr>
                              <m:t>𝑂</m:t>
                            </m:r>
                          </m:e>
                          <m:sup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  <a:sym typeface="Arial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đựng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tròn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𝑂</m:t>
                        </m:r>
                      </m:e>
                    </m:d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17d: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cắt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nhau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FF19D3-7107-4E89-B00D-93AFC4A84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838" y="3458209"/>
                <a:ext cx="4290431" cy="1498615"/>
              </a:xfrm>
              <a:prstGeom prst="rect">
                <a:avLst/>
              </a:prstGeom>
              <a:blipFill>
                <a:blip r:embed="rId6"/>
                <a:stretch>
                  <a:fillRect l="-1563" r="-142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9700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6" grpId="0"/>
      <p:bldP spid="9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p:sp>
        <p:nvSpPr>
          <p:cNvPr id="12" name="Google Shape;3331;p61"/>
          <p:cNvSpPr txBox="1"/>
          <p:nvPr/>
        </p:nvSpPr>
        <p:spPr>
          <a:xfrm flipH="1">
            <a:off x="1547090" y="316542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5 (SGK – tr.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599" y="900765"/>
            <a:ext cx="5074208" cy="368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3553F3-303F-5D33-9F26-7280A68836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197" b="5090"/>
          <a:stretch/>
        </p:blipFill>
        <p:spPr>
          <a:xfrm>
            <a:off x="5835478" y="428586"/>
            <a:ext cx="2659298" cy="3766370"/>
          </a:xfrm>
          <a:prstGeom prst="rect">
            <a:avLst/>
          </a:prstGeom>
        </p:spPr>
      </p:pic>
      <p:pic>
        <p:nvPicPr>
          <p:cNvPr id="6" name="Google Shape;24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6004" y="4693682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1072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7363" y="29388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362" y="663214"/>
            <a:ext cx="3874296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7768D1-4E89-8D9E-7798-2C020F52A3BB}"/>
              </a:ext>
            </a:extLst>
          </p:cNvPr>
          <p:cNvSpPr txBox="1"/>
          <p:nvPr/>
        </p:nvSpPr>
        <p:spPr>
          <a:xfrm>
            <a:off x="4882344" y="478548"/>
            <a:ext cx="3534937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b) Tiếp xúc ngoài: Vòng xanh lá và vòng da cam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E76449-92DE-FD14-C3CF-19582697890D}"/>
              </a:ext>
            </a:extLst>
          </p:cNvPr>
          <p:cNvSpPr txBox="1"/>
          <p:nvPr/>
        </p:nvSpPr>
        <p:spPr>
          <a:xfrm>
            <a:off x="260308" y="2843458"/>
            <a:ext cx="4572000" cy="45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c) Tiếp xúc trong: Đồng hồ và vòng vàng.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359BA-262F-8531-2344-750B828556D5}"/>
              </a:ext>
            </a:extLst>
          </p:cNvPr>
          <p:cNvSpPr txBox="1"/>
          <p:nvPr/>
        </p:nvSpPr>
        <p:spPr>
          <a:xfrm>
            <a:off x="4671135" y="2843458"/>
            <a:ext cx="2264923" cy="1365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d) Không giao nhau: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Vòng màu cam và vòng màu xanh lam.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9A45EA-A37A-2EBA-0786-D23A54314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912" y="1279287"/>
            <a:ext cx="1555591" cy="14457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3041BC-8CF4-8D2D-B976-D069ED5B78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57741" y="1317797"/>
            <a:ext cx="1416472" cy="1407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34072F-D022-5B06-737E-5CE49A39150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97591" y="3459531"/>
            <a:ext cx="1509912" cy="14457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FA2404-A14F-4149-9CD1-2A7A0CF1FD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74213" y="2862633"/>
            <a:ext cx="1172237" cy="19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40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6" grpId="0"/>
      <p:bldP spid="9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17158"/>
            <a:ext cx="857748" cy="5431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408" y="928609"/>
            <a:ext cx="82864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VẬN</a:t>
            </a:r>
            <a:r>
              <a:rPr kumimoji="0" lang="en-US" sz="7000" b="1" i="0" u="none" strike="noStrike" kern="0" cap="none" spc="0" normalizeH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DỤNG</a:t>
            </a:r>
            <a:endParaRPr kumimoji="0" lang="vi-VN" sz="70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Deliu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58392" y="3754882"/>
            <a:ext cx="1605776" cy="1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3331;p61"/>
          <p:cNvSpPr txBox="1"/>
          <p:nvPr/>
        </p:nvSpPr>
        <p:spPr>
          <a:xfrm flipH="1">
            <a:off x="533963" y="271054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(SGK – tr.100)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6642" y="233828"/>
                <a:ext cx="7916773" cy="2094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42" y="233828"/>
                <a:ext cx="7916773" cy="2094484"/>
              </a:xfrm>
              <a:prstGeom prst="rect">
                <a:avLst/>
              </a:prstGeom>
              <a:blipFill>
                <a:blip r:embed="rId3"/>
                <a:stretch>
                  <a:fillRect l="-770" r="-770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46642" y="2532365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08780" y="2441073"/>
                <a:ext cx="5019359" cy="2631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 có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điểm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780" y="2441073"/>
                <a:ext cx="5019359" cy="2631490"/>
              </a:xfrm>
              <a:prstGeom prst="rect">
                <a:avLst/>
              </a:prstGeom>
              <a:blipFill>
                <a:blip r:embed="rId4"/>
                <a:stretch>
                  <a:fillRect l="-1214" b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3C9C0AF-D639-6E19-678E-764D8FFBA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08" y="2460240"/>
            <a:ext cx="2593340" cy="2055403"/>
          </a:xfrm>
          <a:prstGeom prst="rect">
            <a:avLst/>
          </a:prstGeom>
        </p:spPr>
      </p:pic>
      <p:pic>
        <p:nvPicPr>
          <p:cNvPr id="7" name="Google Shape;24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86004" y="4693682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1597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" grpId="0"/>
      <p:bldP spid="3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710364" y="4566474"/>
            <a:ext cx="390337" cy="544916"/>
          </a:xfrm>
          <a:prstGeom prst="rect">
            <a:avLst/>
          </a:prstGeom>
        </p:spPr>
      </p:pic>
      <p:sp>
        <p:nvSpPr>
          <p:cNvPr id="8" name="Google Shape;3331;p61"/>
          <p:cNvSpPr txBox="1"/>
          <p:nvPr/>
        </p:nvSpPr>
        <p:spPr>
          <a:xfrm flipH="1">
            <a:off x="3275329" y="440873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4 (SGK – tr.100)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05558" y="1285341"/>
                <a:ext cx="6932881" cy="504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dây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. Tính số đo góc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𝐴𝑂𝐵</m:t>
                    </m:r>
                  </m:oMath>
                </a14:m>
                <a:endPara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58" y="1285341"/>
                <a:ext cx="6932881" cy="504305"/>
              </a:xfrm>
              <a:prstGeom prst="rect">
                <a:avLst/>
              </a:prstGeom>
              <a:blipFill>
                <a:blip r:embed="rId4"/>
                <a:stretch>
                  <a:fillRect l="-879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7F290C5-A8F2-BF96-CE33-B2B3BF9D2A7C}"/>
              </a:ext>
            </a:extLst>
          </p:cNvPr>
          <p:cNvSpPr/>
          <p:nvPr/>
        </p:nvSpPr>
        <p:spPr>
          <a:xfrm>
            <a:off x="536517" y="1999822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707C1-5EEF-7A06-DD9C-5233DA46C1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76936" y="2253671"/>
            <a:ext cx="2635261" cy="25974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EF9874-583B-85ED-B91B-E3BBAC53BB51}"/>
                  </a:ext>
                </a:extLst>
              </p:cNvPr>
              <p:cNvSpPr txBox="1"/>
              <p:nvPr/>
            </p:nvSpPr>
            <p:spPr>
              <a:xfrm>
                <a:off x="4760839" y="2655361"/>
                <a:ext cx="3502909" cy="1937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pt-BR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từ đó suy ra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tam giác đều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EF9874-583B-85ED-B91B-E3BBAC53B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39" y="2655361"/>
                <a:ext cx="3502909" cy="1937069"/>
              </a:xfrm>
              <a:prstGeom prst="rect">
                <a:avLst/>
              </a:prstGeom>
              <a:blipFill>
                <a:blip r:embed="rId6"/>
                <a:stretch>
                  <a:fillRect l="-1913" r="-1739" b="-5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1140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2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31;p61"/>
          <p:cNvSpPr txBox="1"/>
          <p:nvPr/>
        </p:nvSpPr>
        <p:spPr>
          <a:xfrm flipH="1">
            <a:off x="3279039" y="333955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6 (SGK – tr.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4891" y="920937"/>
                <a:ext cx="8341636" cy="3903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nl-NL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nl-NL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91" y="920937"/>
                <a:ext cx="8341636" cy="3903889"/>
              </a:xfrm>
              <a:prstGeom prst="rect">
                <a:avLst/>
              </a:prstGeom>
              <a:blipFill>
                <a:blip r:embed="rId3"/>
                <a:stretch>
                  <a:fillRect l="-730" r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Google Shape;24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6004" y="4693682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10323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786;p58"/>
          <p:cNvGrpSpPr/>
          <p:nvPr/>
        </p:nvGrpSpPr>
        <p:grpSpPr>
          <a:xfrm rot="922726" flipH="1">
            <a:off x="8542015" y="4566243"/>
            <a:ext cx="455473" cy="475652"/>
            <a:chOff x="4249525" y="1996550"/>
            <a:chExt cx="1575225" cy="1641750"/>
          </a:xfrm>
        </p:grpSpPr>
        <p:sp>
          <p:nvSpPr>
            <p:cNvPr id="9" name="Google Shape;3787;p58"/>
            <p:cNvSpPr/>
            <p:nvPr/>
          </p:nvSpPr>
          <p:spPr>
            <a:xfrm>
              <a:off x="5225100" y="2274000"/>
              <a:ext cx="34475" cy="63300"/>
            </a:xfrm>
            <a:custGeom>
              <a:avLst/>
              <a:gdLst/>
              <a:ahLst/>
              <a:cxnLst/>
              <a:rect l="l" t="t" r="r" b="b"/>
              <a:pathLst>
                <a:path w="1379" h="2532" extrusionOk="0">
                  <a:moveTo>
                    <a:pt x="1037" y="1"/>
                  </a:moveTo>
                  <a:cubicBezTo>
                    <a:pt x="911" y="1"/>
                    <a:pt x="778" y="62"/>
                    <a:pt x="702" y="195"/>
                  </a:cubicBezTo>
                  <a:cubicBezTo>
                    <a:pt x="677" y="220"/>
                    <a:pt x="677" y="270"/>
                    <a:pt x="652" y="320"/>
                  </a:cubicBezTo>
                  <a:cubicBezTo>
                    <a:pt x="451" y="846"/>
                    <a:pt x="251" y="1398"/>
                    <a:pt x="50" y="1949"/>
                  </a:cubicBezTo>
                  <a:cubicBezTo>
                    <a:pt x="25" y="2024"/>
                    <a:pt x="0" y="2099"/>
                    <a:pt x="0" y="2174"/>
                  </a:cubicBezTo>
                  <a:cubicBezTo>
                    <a:pt x="0" y="2350"/>
                    <a:pt x="101" y="2475"/>
                    <a:pt x="276" y="2525"/>
                  </a:cubicBezTo>
                  <a:cubicBezTo>
                    <a:pt x="297" y="2530"/>
                    <a:pt x="318" y="2532"/>
                    <a:pt x="340" y="2532"/>
                  </a:cubicBezTo>
                  <a:cubicBezTo>
                    <a:pt x="449" y="2532"/>
                    <a:pt x="564" y="2479"/>
                    <a:pt x="627" y="2375"/>
                  </a:cubicBezTo>
                  <a:cubicBezTo>
                    <a:pt x="677" y="2300"/>
                    <a:pt x="727" y="2225"/>
                    <a:pt x="752" y="2124"/>
                  </a:cubicBezTo>
                  <a:cubicBezTo>
                    <a:pt x="928" y="1673"/>
                    <a:pt x="1103" y="1197"/>
                    <a:pt x="1253" y="721"/>
                  </a:cubicBezTo>
                  <a:cubicBezTo>
                    <a:pt x="1304" y="621"/>
                    <a:pt x="1329" y="520"/>
                    <a:pt x="1354" y="420"/>
                  </a:cubicBezTo>
                  <a:cubicBezTo>
                    <a:pt x="1379" y="245"/>
                    <a:pt x="1304" y="94"/>
                    <a:pt x="1153" y="19"/>
                  </a:cubicBezTo>
                  <a:cubicBezTo>
                    <a:pt x="1117" y="7"/>
                    <a:pt x="1077" y="1"/>
                    <a:pt x="1037" y="1"/>
                  </a:cubicBezTo>
                  <a:close/>
                </a:path>
              </a:pathLst>
            </a:custGeom>
            <a:solidFill>
              <a:srgbClr val="C2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788;p58"/>
            <p:cNvSpPr/>
            <p:nvPr/>
          </p:nvSpPr>
          <p:spPr>
            <a:xfrm>
              <a:off x="5471325" y="2167325"/>
              <a:ext cx="114075" cy="130350"/>
            </a:xfrm>
            <a:custGeom>
              <a:avLst/>
              <a:gdLst/>
              <a:ahLst/>
              <a:cxnLst/>
              <a:rect l="l" t="t" r="r" b="b"/>
              <a:pathLst>
                <a:path w="4563" h="5214" extrusionOk="0">
                  <a:moveTo>
                    <a:pt x="277" y="0"/>
                  </a:moveTo>
                  <a:cubicBezTo>
                    <a:pt x="202" y="301"/>
                    <a:pt x="26" y="602"/>
                    <a:pt x="26" y="928"/>
                  </a:cubicBezTo>
                  <a:cubicBezTo>
                    <a:pt x="1" y="1579"/>
                    <a:pt x="101" y="2156"/>
                    <a:pt x="477" y="2682"/>
                  </a:cubicBezTo>
                  <a:cubicBezTo>
                    <a:pt x="878" y="3259"/>
                    <a:pt x="1354" y="3710"/>
                    <a:pt x="1906" y="4086"/>
                  </a:cubicBezTo>
                  <a:cubicBezTo>
                    <a:pt x="2332" y="4361"/>
                    <a:pt x="2733" y="4637"/>
                    <a:pt x="3184" y="4938"/>
                  </a:cubicBezTo>
                  <a:cubicBezTo>
                    <a:pt x="3184" y="5013"/>
                    <a:pt x="3184" y="5113"/>
                    <a:pt x="3159" y="5213"/>
                  </a:cubicBezTo>
                  <a:cubicBezTo>
                    <a:pt x="3184" y="5188"/>
                    <a:pt x="3209" y="5163"/>
                    <a:pt x="3234" y="5138"/>
                  </a:cubicBezTo>
                  <a:cubicBezTo>
                    <a:pt x="3610" y="4311"/>
                    <a:pt x="4011" y="3484"/>
                    <a:pt x="4362" y="2632"/>
                  </a:cubicBezTo>
                  <a:cubicBezTo>
                    <a:pt x="4562" y="2206"/>
                    <a:pt x="4512" y="2030"/>
                    <a:pt x="4136" y="1780"/>
                  </a:cubicBezTo>
                  <a:cubicBezTo>
                    <a:pt x="3986" y="1680"/>
                    <a:pt x="3861" y="1579"/>
                    <a:pt x="3710" y="1479"/>
                  </a:cubicBezTo>
                  <a:cubicBezTo>
                    <a:pt x="2933" y="1028"/>
                    <a:pt x="2131" y="627"/>
                    <a:pt x="1304" y="301"/>
                  </a:cubicBezTo>
                  <a:cubicBezTo>
                    <a:pt x="978" y="176"/>
                    <a:pt x="603" y="101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789;p58"/>
            <p:cNvSpPr/>
            <p:nvPr/>
          </p:nvSpPr>
          <p:spPr>
            <a:xfrm>
              <a:off x="5403050" y="2161350"/>
              <a:ext cx="147875" cy="143850"/>
            </a:xfrm>
            <a:custGeom>
              <a:avLst/>
              <a:gdLst/>
              <a:ahLst/>
              <a:cxnLst/>
              <a:rect l="l" t="t" r="r" b="b"/>
              <a:pathLst>
                <a:path w="5915" h="5754" extrusionOk="0">
                  <a:moveTo>
                    <a:pt x="1863" y="1"/>
                  </a:moveTo>
                  <a:cubicBezTo>
                    <a:pt x="1509" y="1"/>
                    <a:pt x="1387" y="122"/>
                    <a:pt x="1178" y="540"/>
                  </a:cubicBezTo>
                  <a:cubicBezTo>
                    <a:pt x="777" y="1292"/>
                    <a:pt x="401" y="2044"/>
                    <a:pt x="0" y="2771"/>
                  </a:cubicBezTo>
                  <a:cubicBezTo>
                    <a:pt x="125" y="2871"/>
                    <a:pt x="276" y="2946"/>
                    <a:pt x="401" y="3021"/>
                  </a:cubicBezTo>
                  <a:cubicBezTo>
                    <a:pt x="2055" y="3873"/>
                    <a:pt x="3735" y="4726"/>
                    <a:pt x="5389" y="5603"/>
                  </a:cubicBezTo>
                  <a:cubicBezTo>
                    <a:pt x="5514" y="5653"/>
                    <a:pt x="5639" y="5703"/>
                    <a:pt x="5790" y="5753"/>
                  </a:cubicBezTo>
                  <a:cubicBezTo>
                    <a:pt x="5815" y="5653"/>
                    <a:pt x="5865" y="5553"/>
                    <a:pt x="5890" y="5452"/>
                  </a:cubicBezTo>
                  <a:cubicBezTo>
                    <a:pt x="5915" y="5352"/>
                    <a:pt x="5915" y="5252"/>
                    <a:pt x="5915" y="5177"/>
                  </a:cubicBezTo>
                  <a:cubicBezTo>
                    <a:pt x="5464" y="4876"/>
                    <a:pt x="5063" y="4600"/>
                    <a:pt x="4637" y="4325"/>
                  </a:cubicBezTo>
                  <a:cubicBezTo>
                    <a:pt x="4085" y="3949"/>
                    <a:pt x="3609" y="3498"/>
                    <a:pt x="3208" y="2921"/>
                  </a:cubicBezTo>
                  <a:cubicBezTo>
                    <a:pt x="2832" y="2395"/>
                    <a:pt x="2732" y="1818"/>
                    <a:pt x="2757" y="1167"/>
                  </a:cubicBezTo>
                  <a:cubicBezTo>
                    <a:pt x="2757" y="841"/>
                    <a:pt x="2933" y="540"/>
                    <a:pt x="3008" y="239"/>
                  </a:cubicBezTo>
                  <a:cubicBezTo>
                    <a:pt x="2732" y="64"/>
                    <a:pt x="2406" y="39"/>
                    <a:pt x="2105" y="14"/>
                  </a:cubicBezTo>
                  <a:cubicBezTo>
                    <a:pt x="2014" y="5"/>
                    <a:pt x="1933" y="1"/>
                    <a:pt x="1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790;p58"/>
            <p:cNvSpPr/>
            <p:nvPr/>
          </p:nvSpPr>
          <p:spPr>
            <a:xfrm>
              <a:off x="5639875" y="2213050"/>
              <a:ext cx="135375" cy="177350"/>
            </a:xfrm>
            <a:custGeom>
              <a:avLst/>
              <a:gdLst/>
              <a:ahLst/>
              <a:cxnLst/>
              <a:rect l="l" t="t" r="r" b="b"/>
              <a:pathLst>
                <a:path w="5415" h="7094" extrusionOk="0">
                  <a:moveTo>
                    <a:pt x="903" y="1"/>
                  </a:moveTo>
                  <a:cubicBezTo>
                    <a:pt x="678" y="302"/>
                    <a:pt x="602" y="678"/>
                    <a:pt x="452" y="1003"/>
                  </a:cubicBezTo>
                  <a:cubicBezTo>
                    <a:pt x="176" y="1655"/>
                    <a:pt x="126" y="2357"/>
                    <a:pt x="51" y="3034"/>
                  </a:cubicBezTo>
                  <a:cubicBezTo>
                    <a:pt x="1" y="3560"/>
                    <a:pt x="126" y="4111"/>
                    <a:pt x="427" y="4562"/>
                  </a:cubicBezTo>
                  <a:cubicBezTo>
                    <a:pt x="602" y="4863"/>
                    <a:pt x="778" y="5139"/>
                    <a:pt x="1028" y="5389"/>
                  </a:cubicBezTo>
                  <a:cubicBezTo>
                    <a:pt x="1480" y="5891"/>
                    <a:pt x="2006" y="6267"/>
                    <a:pt x="2557" y="6617"/>
                  </a:cubicBezTo>
                  <a:cubicBezTo>
                    <a:pt x="2858" y="6793"/>
                    <a:pt x="3159" y="7044"/>
                    <a:pt x="3535" y="7094"/>
                  </a:cubicBezTo>
                  <a:cubicBezTo>
                    <a:pt x="3735" y="6643"/>
                    <a:pt x="3961" y="6191"/>
                    <a:pt x="4161" y="5740"/>
                  </a:cubicBezTo>
                  <a:cubicBezTo>
                    <a:pt x="4638" y="4713"/>
                    <a:pt x="5013" y="3635"/>
                    <a:pt x="5339" y="2532"/>
                  </a:cubicBezTo>
                  <a:cubicBezTo>
                    <a:pt x="5364" y="2382"/>
                    <a:pt x="5389" y="2232"/>
                    <a:pt x="5414" y="2081"/>
                  </a:cubicBezTo>
                  <a:cubicBezTo>
                    <a:pt x="5414" y="1776"/>
                    <a:pt x="5206" y="1565"/>
                    <a:pt x="4920" y="1565"/>
                  </a:cubicBezTo>
                  <a:cubicBezTo>
                    <a:pt x="4878" y="1565"/>
                    <a:pt x="4833" y="1570"/>
                    <a:pt x="4788" y="1580"/>
                  </a:cubicBezTo>
                  <a:cubicBezTo>
                    <a:pt x="4663" y="1605"/>
                    <a:pt x="4562" y="1655"/>
                    <a:pt x="4437" y="1680"/>
                  </a:cubicBezTo>
                  <a:cubicBezTo>
                    <a:pt x="3685" y="1956"/>
                    <a:pt x="2933" y="2257"/>
                    <a:pt x="2206" y="2658"/>
                  </a:cubicBezTo>
                  <a:cubicBezTo>
                    <a:pt x="2131" y="2708"/>
                    <a:pt x="2031" y="2733"/>
                    <a:pt x="1931" y="2783"/>
                  </a:cubicBezTo>
                  <a:cubicBezTo>
                    <a:pt x="1856" y="2582"/>
                    <a:pt x="1805" y="2432"/>
                    <a:pt x="1755" y="2257"/>
                  </a:cubicBezTo>
                  <a:cubicBezTo>
                    <a:pt x="1555" y="1705"/>
                    <a:pt x="1379" y="1154"/>
                    <a:pt x="1179" y="602"/>
                  </a:cubicBezTo>
                  <a:cubicBezTo>
                    <a:pt x="1129" y="402"/>
                    <a:pt x="1003" y="201"/>
                    <a:pt x="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791;p58"/>
            <p:cNvSpPr/>
            <p:nvPr/>
          </p:nvSpPr>
          <p:spPr>
            <a:xfrm>
              <a:off x="5584750" y="2204300"/>
              <a:ext cx="143500" cy="198000"/>
            </a:xfrm>
            <a:custGeom>
              <a:avLst/>
              <a:gdLst/>
              <a:ahLst/>
              <a:cxnLst/>
              <a:rect l="l" t="t" r="r" b="b"/>
              <a:pathLst>
                <a:path w="5740" h="7920" extrusionOk="0">
                  <a:moveTo>
                    <a:pt x="2732" y="0"/>
                  </a:moveTo>
                  <a:cubicBezTo>
                    <a:pt x="2532" y="0"/>
                    <a:pt x="2406" y="100"/>
                    <a:pt x="2306" y="251"/>
                  </a:cubicBezTo>
                  <a:cubicBezTo>
                    <a:pt x="2231" y="351"/>
                    <a:pt x="2181" y="451"/>
                    <a:pt x="2131" y="551"/>
                  </a:cubicBezTo>
                  <a:cubicBezTo>
                    <a:pt x="1404" y="1980"/>
                    <a:pt x="702" y="3384"/>
                    <a:pt x="0" y="4812"/>
                  </a:cubicBezTo>
                  <a:cubicBezTo>
                    <a:pt x="151" y="4887"/>
                    <a:pt x="276" y="4988"/>
                    <a:pt x="426" y="5063"/>
                  </a:cubicBezTo>
                  <a:cubicBezTo>
                    <a:pt x="2131" y="5940"/>
                    <a:pt x="3810" y="6842"/>
                    <a:pt x="5414" y="7870"/>
                  </a:cubicBezTo>
                  <a:cubicBezTo>
                    <a:pt x="5439" y="7895"/>
                    <a:pt x="5489" y="7895"/>
                    <a:pt x="5539" y="7920"/>
                  </a:cubicBezTo>
                  <a:cubicBezTo>
                    <a:pt x="5614" y="7770"/>
                    <a:pt x="5665" y="7594"/>
                    <a:pt x="5740" y="7444"/>
                  </a:cubicBezTo>
                  <a:cubicBezTo>
                    <a:pt x="5364" y="7394"/>
                    <a:pt x="5063" y="7143"/>
                    <a:pt x="4762" y="6967"/>
                  </a:cubicBezTo>
                  <a:cubicBezTo>
                    <a:pt x="4211" y="6617"/>
                    <a:pt x="3685" y="6241"/>
                    <a:pt x="3233" y="5739"/>
                  </a:cubicBezTo>
                  <a:cubicBezTo>
                    <a:pt x="2983" y="5489"/>
                    <a:pt x="2807" y="5213"/>
                    <a:pt x="2632" y="4912"/>
                  </a:cubicBezTo>
                  <a:cubicBezTo>
                    <a:pt x="2331" y="4461"/>
                    <a:pt x="2206" y="3910"/>
                    <a:pt x="2256" y="3384"/>
                  </a:cubicBezTo>
                  <a:cubicBezTo>
                    <a:pt x="2331" y="2707"/>
                    <a:pt x="2381" y="2005"/>
                    <a:pt x="2657" y="1353"/>
                  </a:cubicBezTo>
                  <a:cubicBezTo>
                    <a:pt x="2807" y="1028"/>
                    <a:pt x="2883" y="652"/>
                    <a:pt x="3108" y="351"/>
                  </a:cubicBezTo>
                  <a:cubicBezTo>
                    <a:pt x="3083" y="125"/>
                    <a:pt x="2933" y="0"/>
                    <a:pt x="2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792;p58"/>
            <p:cNvSpPr/>
            <p:nvPr/>
          </p:nvSpPr>
          <p:spPr>
            <a:xfrm>
              <a:off x="4278350" y="2998150"/>
              <a:ext cx="1016325" cy="635375"/>
            </a:xfrm>
            <a:custGeom>
              <a:avLst/>
              <a:gdLst/>
              <a:ahLst/>
              <a:cxnLst/>
              <a:rect l="l" t="t" r="r" b="b"/>
              <a:pathLst>
                <a:path w="40653" h="25415" extrusionOk="0">
                  <a:moveTo>
                    <a:pt x="2306" y="1"/>
                  </a:moveTo>
                  <a:cubicBezTo>
                    <a:pt x="2306" y="1"/>
                    <a:pt x="0" y="3259"/>
                    <a:pt x="26" y="5665"/>
                  </a:cubicBezTo>
                  <a:cubicBezTo>
                    <a:pt x="51" y="8071"/>
                    <a:pt x="34362" y="25414"/>
                    <a:pt x="34362" y="25414"/>
                  </a:cubicBezTo>
                  <a:lnTo>
                    <a:pt x="40652" y="1944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793;p58"/>
            <p:cNvSpPr/>
            <p:nvPr/>
          </p:nvSpPr>
          <p:spPr>
            <a:xfrm>
              <a:off x="4340375" y="3067700"/>
              <a:ext cx="892275" cy="496575"/>
            </a:xfrm>
            <a:custGeom>
              <a:avLst/>
              <a:gdLst/>
              <a:ahLst/>
              <a:cxnLst/>
              <a:rect l="l" t="t" r="r" b="b"/>
              <a:pathLst>
                <a:path w="35691" h="19863" extrusionOk="0">
                  <a:moveTo>
                    <a:pt x="1" y="1"/>
                  </a:moveTo>
                  <a:cubicBezTo>
                    <a:pt x="1" y="126"/>
                    <a:pt x="76" y="201"/>
                    <a:pt x="151" y="276"/>
                  </a:cubicBezTo>
                  <a:cubicBezTo>
                    <a:pt x="602" y="727"/>
                    <a:pt x="1128" y="1078"/>
                    <a:pt x="1680" y="1404"/>
                  </a:cubicBezTo>
                  <a:cubicBezTo>
                    <a:pt x="2607" y="1955"/>
                    <a:pt x="3560" y="2432"/>
                    <a:pt x="4537" y="2858"/>
                  </a:cubicBezTo>
                  <a:cubicBezTo>
                    <a:pt x="7519" y="4186"/>
                    <a:pt x="10527" y="5489"/>
                    <a:pt x="13459" y="6893"/>
                  </a:cubicBezTo>
                  <a:cubicBezTo>
                    <a:pt x="14312" y="7319"/>
                    <a:pt x="15164" y="7720"/>
                    <a:pt x="16041" y="8121"/>
                  </a:cubicBezTo>
                  <a:cubicBezTo>
                    <a:pt x="16993" y="8572"/>
                    <a:pt x="17946" y="9048"/>
                    <a:pt x="18923" y="9499"/>
                  </a:cubicBezTo>
                  <a:cubicBezTo>
                    <a:pt x="19600" y="9825"/>
                    <a:pt x="20302" y="10151"/>
                    <a:pt x="20978" y="10477"/>
                  </a:cubicBezTo>
                  <a:cubicBezTo>
                    <a:pt x="21805" y="10878"/>
                    <a:pt x="22657" y="11279"/>
                    <a:pt x="23484" y="11705"/>
                  </a:cubicBezTo>
                  <a:cubicBezTo>
                    <a:pt x="24161" y="12056"/>
                    <a:pt x="24838" y="12457"/>
                    <a:pt x="25515" y="12833"/>
                  </a:cubicBezTo>
                  <a:cubicBezTo>
                    <a:pt x="26617" y="13459"/>
                    <a:pt x="27695" y="14161"/>
                    <a:pt x="28723" y="14913"/>
                  </a:cubicBezTo>
                  <a:cubicBezTo>
                    <a:pt x="29249" y="15314"/>
                    <a:pt x="29700" y="15790"/>
                    <a:pt x="30151" y="16241"/>
                  </a:cubicBezTo>
                  <a:cubicBezTo>
                    <a:pt x="30176" y="16266"/>
                    <a:pt x="30151" y="16316"/>
                    <a:pt x="30151" y="16367"/>
                  </a:cubicBezTo>
                  <a:cubicBezTo>
                    <a:pt x="30076" y="16342"/>
                    <a:pt x="30026" y="16342"/>
                    <a:pt x="29976" y="16316"/>
                  </a:cubicBezTo>
                  <a:cubicBezTo>
                    <a:pt x="29725" y="16191"/>
                    <a:pt x="29525" y="16066"/>
                    <a:pt x="29274" y="15941"/>
                  </a:cubicBezTo>
                  <a:cubicBezTo>
                    <a:pt x="27921" y="15264"/>
                    <a:pt x="26567" y="14587"/>
                    <a:pt x="25214" y="13910"/>
                  </a:cubicBezTo>
                  <a:cubicBezTo>
                    <a:pt x="24362" y="13459"/>
                    <a:pt x="23510" y="13008"/>
                    <a:pt x="22632" y="12582"/>
                  </a:cubicBezTo>
                  <a:cubicBezTo>
                    <a:pt x="21429" y="12006"/>
                    <a:pt x="20226" y="11429"/>
                    <a:pt x="19023" y="10828"/>
                  </a:cubicBezTo>
                  <a:cubicBezTo>
                    <a:pt x="17996" y="10326"/>
                    <a:pt x="16968" y="9800"/>
                    <a:pt x="15916" y="9299"/>
                  </a:cubicBezTo>
                  <a:cubicBezTo>
                    <a:pt x="14286" y="8547"/>
                    <a:pt x="12682" y="7770"/>
                    <a:pt x="11103" y="6943"/>
                  </a:cubicBezTo>
                  <a:cubicBezTo>
                    <a:pt x="10903" y="6843"/>
                    <a:pt x="10702" y="6742"/>
                    <a:pt x="10477" y="6667"/>
                  </a:cubicBezTo>
                  <a:cubicBezTo>
                    <a:pt x="10427" y="6642"/>
                    <a:pt x="10377" y="6642"/>
                    <a:pt x="10276" y="6642"/>
                  </a:cubicBezTo>
                  <a:cubicBezTo>
                    <a:pt x="10377" y="6868"/>
                    <a:pt x="10552" y="6893"/>
                    <a:pt x="10702" y="6968"/>
                  </a:cubicBezTo>
                  <a:cubicBezTo>
                    <a:pt x="12081" y="7720"/>
                    <a:pt x="13484" y="8422"/>
                    <a:pt x="14863" y="9148"/>
                  </a:cubicBezTo>
                  <a:cubicBezTo>
                    <a:pt x="15790" y="9625"/>
                    <a:pt x="16718" y="10101"/>
                    <a:pt x="17645" y="10552"/>
                  </a:cubicBezTo>
                  <a:cubicBezTo>
                    <a:pt x="18873" y="11204"/>
                    <a:pt x="20126" y="11830"/>
                    <a:pt x="21354" y="12482"/>
                  </a:cubicBezTo>
                  <a:cubicBezTo>
                    <a:pt x="23334" y="13534"/>
                    <a:pt x="25339" y="14612"/>
                    <a:pt x="27319" y="15665"/>
                  </a:cubicBezTo>
                  <a:cubicBezTo>
                    <a:pt x="28497" y="16291"/>
                    <a:pt x="29675" y="16943"/>
                    <a:pt x="30878" y="17469"/>
                  </a:cubicBezTo>
                  <a:cubicBezTo>
                    <a:pt x="31053" y="17545"/>
                    <a:pt x="31204" y="17670"/>
                    <a:pt x="31254" y="17870"/>
                  </a:cubicBezTo>
                  <a:cubicBezTo>
                    <a:pt x="31354" y="18146"/>
                    <a:pt x="31505" y="18447"/>
                    <a:pt x="31555" y="18748"/>
                  </a:cubicBezTo>
                  <a:cubicBezTo>
                    <a:pt x="31630" y="19073"/>
                    <a:pt x="31730" y="19424"/>
                    <a:pt x="31630" y="19775"/>
                  </a:cubicBezTo>
                  <a:cubicBezTo>
                    <a:pt x="31956" y="19800"/>
                    <a:pt x="32256" y="19825"/>
                    <a:pt x="32557" y="19850"/>
                  </a:cubicBezTo>
                  <a:cubicBezTo>
                    <a:pt x="32672" y="19859"/>
                    <a:pt x="32785" y="19863"/>
                    <a:pt x="32896" y="19863"/>
                  </a:cubicBezTo>
                  <a:cubicBezTo>
                    <a:pt x="33446" y="19863"/>
                    <a:pt x="33966" y="19762"/>
                    <a:pt x="34487" y="19575"/>
                  </a:cubicBezTo>
                  <a:cubicBezTo>
                    <a:pt x="34788" y="19449"/>
                    <a:pt x="35038" y="19299"/>
                    <a:pt x="35264" y="19073"/>
                  </a:cubicBezTo>
                  <a:cubicBezTo>
                    <a:pt x="35590" y="18773"/>
                    <a:pt x="35690" y="18397"/>
                    <a:pt x="35515" y="17996"/>
                  </a:cubicBezTo>
                  <a:cubicBezTo>
                    <a:pt x="35414" y="17770"/>
                    <a:pt x="35264" y="17545"/>
                    <a:pt x="35114" y="17344"/>
                  </a:cubicBezTo>
                  <a:cubicBezTo>
                    <a:pt x="34913" y="17093"/>
                    <a:pt x="34713" y="16868"/>
                    <a:pt x="34487" y="16642"/>
                  </a:cubicBezTo>
                  <a:cubicBezTo>
                    <a:pt x="34412" y="16567"/>
                    <a:pt x="34337" y="16517"/>
                    <a:pt x="34261" y="16442"/>
                  </a:cubicBezTo>
                  <a:cubicBezTo>
                    <a:pt x="33835" y="16116"/>
                    <a:pt x="33409" y="15790"/>
                    <a:pt x="32983" y="15464"/>
                  </a:cubicBezTo>
                  <a:cubicBezTo>
                    <a:pt x="31906" y="14712"/>
                    <a:pt x="30778" y="14061"/>
                    <a:pt x="29625" y="13434"/>
                  </a:cubicBezTo>
                  <a:cubicBezTo>
                    <a:pt x="27695" y="12407"/>
                    <a:pt x="25740" y="11454"/>
                    <a:pt x="23785" y="10527"/>
                  </a:cubicBezTo>
                  <a:cubicBezTo>
                    <a:pt x="21830" y="9600"/>
                    <a:pt x="19875" y="8647"/>
                    <a:pt x="17895" y="7745"/>
                  </a:cubicBezTo>
                  <a:cubicBezTo>
                    <a:pt x="14763" y="6367"/>
                    <a:pt x="11630" y="5038"/>
                    <a:pt x="8497" y="3660"/>
                  </a:cubicBezTo>
                  <a:cubicBezTo>
                    <a:pt x="6116" y="2632"/>
                    <a:pt x="3735" y="1580"/>
                    <a:pt x="1354" y="552"/>
                  </a:cubicBezTo>
                  <a:cubicBezTo>
                    <a:pt x="903" y="351"/>
                    <a:pt x="452" y="201"/>
                    <a:pt x="1" y="1"/>
                  </a:cubicBezTo>
                  <a:close/>
                </a:path>
              </a:pathLst>
            </a:custGeom>
            <a:solidFill>
              <a:srgbClr val="C2B9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794;p58"/>
            <p:cNvSpPr/>
            <p:nvPr/>
          </p:nvSpPr>
          <p:spPr>
            <a:xfrm>
              <a:off x="4255800" y="3136350"/>
              <a:ext cx="780725" cy="398175"/>
            </a:xfrm>
            <a:custGeom>
              <a:avLst/>
              <a:gdLst/>
              <a:ahLst/>
              <a:cxnLst/>
              <a:rect l="l" t="t" r="r" b="b"/>
              <a:pathLst>
                <a:path w="31229" h="15927" extrusionOk="0">
                  <a:moveTo>
                    <a:pt x="543" y="0"/>
                  </a:moveTo>
                  <a:cubicBezTo>
                    <a:pt x="378" y="0"/>
                    <a:pt x="240" y="102"/>
                    <a:pt x="75" y="312"/>
                  </a:cubicBezTo>
                  <a:cubicBezTo>
                    <a:pt x="25" y="387"/>
                    <a:pt x="25" y="463"/>
                    <a:pt x="0" y="538"/>
                  </a:cubicBezTo>
                  <a:cubicBezTo>
                    <a:pt x="727" y="1014"/>
                    <a:pt x="1479" y="1490"/>
                    <a:pt x="2206" y="1941"/>
                  </a:cubicBezTo>
                  <a:cubicBezTo>
                    <a:pt x="3183" y="2543"/>
                    <a:pt x="4136" y="3119"/>
                    <a:pt x="5088" y="3671"/>
                  </a:cubicBezTo>
                  <a:cubicBezTo>
                    <a:pt x="6090" y="4272"/>
                    <a:pt x="7093" y="4849"/>
                    <a:pt x="8095" y="5400"/>
                  </a:cubicBezTo>
                  <a:cubicBezTo>
                    <a:pt x="9324" y="6077"/>
                    <a:pt x="10552" y="6728"/>
                    <a:pt x="11780" y="7405"/>
                  </a:cubicBezTo>
                  <a:cubicBezTo>
                    <a:pt x="13183" y="8132"/>
                    <a:pt x="14562" y="8884"/>
                    <a:pt x="15965" y="9611"/>
                  </a:cubicBezTo>
                  <a:cubicBezTo>
                    <a:pt x="17419" y="10362"/>
                    <a:pt x="18847" y="11114"/>
                    <a:pt x="20276" y="11866"/>
                  </a:cubicBezTo>
                  <a:cubicBezTo>
                    <a:pt x="20953" y="12217"/>
                    <a:pt x="21629" y="12593"/>
                    <a:pt x="22306" y="12894"/>
                  </a:cubicBezTo>
                  <a:cubicBezTo>
                    <a:pt x="23534" y="13470"/>
                    <a:pt x="24737" y="14097"/>
                    <a:pt x="26015" y="14573"/>
                  </a:cubicBezTo>
                  <a:cubicBezTo>
                    <a:pt x="26742" y="14849"/>
                    <a:pt x="27469" y="15099"/>
                    <a:pt x="28196" y="15325"/>
                  </a:cubicBezTo>
                  <a:cubicBezTo>
                    <a:pt x="28697" y="15475"/>
                    <a:pt x="29198" y="15525"/>
                    <a:pt x="29700" y="15701"/>
                  </a:cubicBezTo>
                  <a:cubicBezTo>
                    <a:pt x="30101" y="15826"/>
                    <a:pt x="30552" y="15851"/>
                    <a:pt x="30978" y="15926"/>
                  </a:cubicBezTo>
                  <a:cubicBezTo>
                    <a:pt x="31053" y="15926"/>
                    <a:pt x="31153" y="15901"/>
                    <a:pt x="31228" y="15876"/>
                  </a:cubicBezTo>
                  <a:cubicBezTo>
                    <a:pt x="31128" y="15826"/>
                    <a:pt x="31053" y="15776"/>
                    <a:pt x="30953" y="15751"/>
                  </a:cubicBezTo>
                  <a:cubicBezTo>
                    <a:pt x="29825" y="15225"/>
                    <a:pt x="28672" y="14748"/>
                    <a:pt x="27544" y="14197"/>
                  </a:cubicBezTo>
                  <a:cubicBezTo>
                    <a:pt x="24311" y="12693"/>
                    <a:pt x="21153" y="11039"/>
                    <a:pt x="17970" y="9385"/>
                  </a:cubicBezTo>
                  <a:cubicBezTo>
                    <a:pt x="14938" y="7806"/>
                    <a:pt x="11905" y="6202"/>
                    <a:pt x="8872" y="4573"/>
                  </a:cubicBezTo>
                  <a:cubicBezTo>
                    <a:pt x="6567" y="3345"/>
                    <a:pt x="4236" y="2117"/>
                    <a:pt x="1980" y="763"/>
                  </a:cubicBezTo>
                  <a:cubicBezTo>
                    <a:pt x="1629" y="563"/>
                    <a:pt x="1278" y="337"/>
                    <a:pt x="928" y="137"/>
                  </a:cubicBezTo>
                  <a:cubicBezTo>
                    <a:pt x="776" y="46"/>
                    <a:pt x="654" y="0"/>
                    <a:pt x="5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795;p58"/>
            <p:cNvSpPr/>
            <p:nvPr/>
          </p:nvSpPr>
          <p:spPr>
            <a:xfrm>
              <a:off x="4284000" y="3106900"/>
              <a:ext cx="458025" cy="239925"/>
            </a:xfrm>
            <a:custGeom>
              <a:avLst/>
              <a:gdLst/>
              <a:ahLst/>
              <a:cxnLst/>
              <a:rect l="l" t="t" r="r" b="b"/>
              <a:pathLst>
                <a:path w="18321" h="9597" extrusionOk="0">
                  <a:moveTo>
                    <a:pt x="141" y="0"/>
                  </a:moveTo>
                  <a:cubicBezTo>
                    <a:pt x="111" y="0"/>
                    <a:pt x="67" y="12"/>
                    <a:pt x="0" y="12"/>
                  </a:cubicBezTo>
                  <a:cubicBezTo>
                    <a:pt x="125" y="187"/>
                    <a:pt x="301" y="237"/>
                    <a:pt x="451" y="312"/>
                  </a:cubicBezTo>
                  <a:cubicBezTo>
                    <a:pt x="1529" y="889"/>
                    <a:pt x="2607" y="1465"/>
                    <a:pt x="3684" y="2067"/>
                  </a:cubicBezTo>
                  <a:cubicBezTo>
                    <a:pt x="4762" y="2668"/>
                    <a:pt x="5815" y="3295"/>
                    <a:pt x="6892" y="3896"/>
                  </a:cubicBezTo>
                  <a:cubicBezTo>
                    <a:pt x="7569" y="4297"/>
                    <a:pt x="8246" y="4673"/>
                    <a:pt x="8947" y="5024"/>
                  </a:cubicBezTo>
                  <a:cubicBezTo>
                    <a:pt x="10075" y="5651"/>
                    <a:pt x="11228" y="6227"/>
                    <a:pt x="12356" y="6854"/>
                  </a:cubicBezTo>
                  <a:cubicBezTo>
                    <a:pt x="13459" y="7455"/>
                    <a:pt x="14587" y="8032"/>
                    <a:pt x="15739" y="8558"/>
                  </a:cubicBezTo>
                  <a:cubicBezTo>
                    <a:pt x="16516" y="8884"/>
                    <a:pt x="17318" y="9235"/>
                    <a:pt x="18095" y="9586"/>
                  </a:cubicBezTo>
                  <a:cubicBezTo>
                    <a:pt x="18112" y="9594"/>
                    <a:pt x="18132" y="9597"/>
                    <a:pt x="18153" y="9597"/>
                  </a:cubicBezTo>
                  <a:cubicBezTo>
                    <a:pt x="18196" y="9597"/>
                    <a:pt x="18246" y="9586"/>
                    <a:pt x="18296" y="9586"/>
                  </a:cubicBezTo>
                  <a:cubicBezTo>
                    <a:pt x="18296" y="9535"/>
                    <a:pt x="18296" y="9510"/>
                    <a:pt x="18321" y="9485"/>
                  </a:cubicBezTo>
                  <a:cubicBezTo>
                    <a:pt x="18221" y="9435"/>
                    <a:pt x="18145" y="9360"/>
                    <a:pt x="18070" y="9310"/>
                  </a:cubicBezTo>
                  <a:cubicBezTo>
                    <a:pt x="16692" y="8583"/>
                    <a:pt x="15313" y="7856"/>
                    <a:pt x="13935" y="7129"/>
                  </a:cubicBezTo>
                  <a:cubicBezTo>
                    <a:pt x="12732" y="6503"/>
                    <a:pt x="11529" y="5901"/>
                    <a:pt x="10326" y="5275"/>
                  </a:cubicBezTo>
                  <a:cubicBezTo>
                    <a:pt x="8972" y="4548"/>
                    <a:pt x="7619" y="3821"/>
                    <a:pt x="6241" y="3119"/>
                  </a:cubicBezTo>
                  <a:cubicBezTo>
                    <a:pt x="5038" y="2468"/>
                    <a:pt x="3860" y="1841"/>
                    <a:pt x="2632" y="1215"/>
                  </a:cubicBezTo>
                  <a:cubicBezTo>
                    <a:pt x="1830" y="788"/>
                    <a:pt x="1003" y="387"/>
                    <a:pt x="175" y="12"/>
                  </a:cubicBezTo>
                  <a:cubicBezTo>
                    <a:pt x="167" y="3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796;p58"/>
            <p:cNvSpPr/>
            <p:nvPr/>
          </p:nvSpPr>
          <p:spPr>
            <a:xfrm>
              <a:off x="4864825" y="3411050"/>
              <a:ext cx="189875" cy="98500"/>
            </a:xfrm>
            <a:custGeom>
              <a:avLst/>
              <a:gdLst/>
              <a:ahLst/>
              <a:cxnLst/>
              <a:rect l="l" t="t" r="r" b="b"/>
              <a:pathLst>
                <a:path w="7595" h="3940" extrusionOk="0">
                  <a:moveTo>
                    <a:pt x="50" y="1"/>
                  </a:moveTo>
                  <a:lnTo>
                    <a:pt x="0" y="101"/>
                  </a:lnTo>
                  <a:cubicBezTo>
                    <a:pt x="75" y="151"/>
                    <a:pt x="176" y="201"/>
                    <a:pt x="251" y="252"/>
                  </a:cubicBezTo>
                  <a:cubicBezTo>
                    <a:pt x="702" y="477"/>
                    <a:pt x="1178" y="728"/>
                    <a:pt x="1629" y="953"/>
                  </a:cubicBezTo>
                  <a:cubicBezTo>
                    <a:pt x="3133" y="1755"/>
                    <a:pt x="4612" y="2608"/>
                    <a:pt x="6166" y="3334"/>
                  </a:cubicBezTo>
                  <a:cubicBezTo>
                    <a:pt x="6567" y="3510"/>
                    <a:pt x="6968" y="3710"/>
                    <a:pt x="7369" y="3911"/>
                  </a:cubicBezTo>
                  <a:cubicBezTo>
                    <a:pt x="7403" y="3922"/>
                    <a:pt x="7444" y="3939"/>
                    <a:pt x="7482" y="3939"/>
                  </a:cubicBezTo>
                  <a:cubicBezTo>
                    <a:pt x="7526" y="3939"/>
                    <a:pt x="7567" y="3916"/>
                    <a:pt x="7594" y="3836"/>
                  </a:cubicBezTo>
                  <a:cubicBezTo>
                    <a:pt x="5288" y="2357"/>
                    <a:pt x="2757" y="1304"/>
                    <a:pt x="326" y="101"/>
                  </a:cubicBezTo>
                  <a:cubicBezTo>
                    <a:pt x="226" y="76"/>
                    <a:pt x="126" y="5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797;p58"/>
            <p:cNvSpPr/>
            <p:nvPr/>
          </p:nvSpPr>
          <p:spPr>
            <a:xfrm>
              <a:off x="4249525" y="2394775"/>
              <a:ext cx="1575225" cy="1243525"/>
            </a:xfrm>
            <a:custGeom>
              <a:avLst/>
              <a:gdLst/>
              <a:ahLst/>
              <a:cxnLst/>
              <a:rect l="l" t="t" r="r" b="b"/>
              <a:pathLst>
                <a:path w="63009" h="49741" extrusionOk="0">
                  <a:moveTo>
                    <a:pt x="60602" y="0"/>
                  </a:moveTo>
                  <a:cubicBezTo>
                    <a:pt x="60452" y="75"/>
                    <a:pt x="60427" y="201"/>
                    <a:pt x="60402" y="326"/>
                  </a:cubicBezTo>
                  <a:cubicBezTo>
                    <a:pt x="60327" y="702"/>
                    <a:pt x="60277" y="1078"/>
                    <a:pt x="60201" y="1429"/>
                  </a:cubicBezTo>
                  <a:cubicBezTo>
                    <a:pt x="60176" y="1554"/>
                    <a:pt x="60176" y="1679"/>
                    <a:pt x="60051" y="1729"/>
                  </a:cubicBezTo>
                  <a:cubicBezTo>
                    <a:pt x="60026" y="1955"/>
                    <a:pt x="59976" y="2181"/>
                    <a:pt x="59851" y="2356"/>
                  </a:cubicBezTo>
                  <a:cubicBezTo>
                    <a:pt x="59775" y="2481"/>
                    <a:pt x="59725" y="2607"/>
                    <a:pt x="59675" y="2732"/>
                  </a:cubicBezTo>
                  <a:cubicBezTo>
                    <a:pt x="59750" y="2807"/>
                    <a:pt x="59750" y="2907"/>
                    <a:pt x="59725" y="3008"/>
                  </a:cubicBezTo>
                  <a:cubicBezTo>
                    <a:pt x="59650" y="3258"/>
                    <a:pt x="59575" y="3484"/>
                    <a:pt x="59500" y="3709"/>
                  </a:cubicBezTo>
                  <a:cubicBezTo>
                    <a:pt x="59324" y="4186"/>
                    <a:pt x="59174" y="4687"/>
                    <a:pt x="58998" y="5163"/>
                  </a:cubicBezTo>
                  <a:cubicBezTo>
                    <a:pt x="58773" y="5790"/>
                    <a:pt x="58522" y="6366"/>
                    <a:pt x="58297" y="6993"/>
                  </a:cubicBezTo>
                  <a:cubicBezTo>
                    <a:pt x="57996" y="7895"/>
                    <a:pt x="57595" y="8747"/>
                    <a:pt x="57244" y="9624"/>
                  </a:cubicBezTo>
                  <a:cubicBezTo>
                    <a:pt x="56868" y="10476"/>
                    <a:pt x="56467" y="11329"/>
                    <a:pt x="56066" y="12206"/>
                  </a:cubicBezTo>
                  <a:cubicBezTo>
                    <a:pt x="55790" y="12807"/>
                    <a:pt x="55515" y="13434"/>
                    <a:pt x="55239" y="14035"/>
                  </a:cubicBezTo>
                  <a:cubicBezTo>
                    <a:pt x="54663" y="15238"/>
                    <a:pt x="54086" y="16466"/>
                    <a:pt x="53510" y="17669"/>
                  </a:cubicBezTo>
                  <a:cubicBezTo>
                    <a:pt x="52908" y="18897"/>
                    <a:pt x="52307" y="20151"/>
                    <a:pt x="51680" y="21379"/>
                  </a:cubicBezTo>
                  <a:cubicBezTo>
                    <a:pt x="51304" y="22181"/>
                    <a:pt x="50878" y="22983"/>
                    <a:pt x="50477" y="23760"/>
                  </a:cubicBezTo>
                  <a:cubicBezTo>
                    <a:pt x="49876" y="24963"/>
                    <a:pt x="49249" y="26166"/>
                    <a:pt x="48622" y="27344"/>
                  </a:cubicBezTo>
                  <a:cubicBezTo>
                    <a:pt x="47870" y="28747"/>
                    <a:pt x="47094" y="30126"/>
                    <a:pt x="46342" y="31529"/>
                  </a:cubicBezTo>
                  <a:cubicBezTo>
                    <a:pt x="45540" y="33033"/>
                    <a:pt x="44662" y="34537"/>
                    <a:pt x="43785" y="36015"/>
                  </a:cubicBezTo>
                  <a:cubicBezTo>
                    <a:pt x="43484" y="36517"/>
                    <a:pt x="43184" y="37018"/>
                    <a:pt x="42858" y="37519"/>
                  </a:cubicBezTo>
                  <a:cubicBezTo>
                    <a:pt x="42482" y="38121"/>
                    <a:pt x="42056" y="38697"/>
                    <a:pt x="41655" y="39324"/>
                  </a:cubicBezTo>
                  <a:cubicBezTo>
                    <a:pt x="40928" y="40451"/>
                    <a:pt x="40101" y="41504"/>
                    <a:pt x="39199" y="42507"/>
                  </a:cubicBezTo>
                  <a:cubicBezTo>
                    <a:pt x="38848" y="42858"/>
                    <a:pt x="38497" y="43208"/>
                    <a:pt x="38121" y="43559"/>
                  </a:cubicBezTo>
                  <a:cubicBezTo>
                    <a:pt x="38347" y="43785"/>
                    <a:pt x="38547" y="44010"/>
                    <a:pt x="38748" y="44261"/>
                  </a:cubicBezTo>
                  <a:cubicBezTo>
                    <a:pt x="38898" y="44462"/>
                    <a:pt x="39048" y="44687"/>
                    <a:pt x="39149" y="44913"/>
                  </a:cubicBezTo>
                  <a:cubicBezTo>
                    <a:pt x="39324" y="45314"/>
                    <a:pt x="39224" y="45690"/>
                    <a:pt x="38898" y="45990"/>
                  </a:cubicBezTo>
                  <a:cubicBezTo>
                    <a:pt x="38672" y="46216"/>
                    <a:pt x="38422" y="46366"/>
                    <a:pt x="38121" y="46492"/>
                  </a:cubicBezTo>
                  <a:cubicBezTo>
                    <a:pt x="37600" y="46679"/>
                    <a:pt x="37080" y="46780"/>
                    <a:pt x="36530" y="46780"/>
                  </a:cubicBezTo>
                  <a:cubicBezTo>
                    <a:pt x="36419" y="46780"/>
                    <a:pt x="36306" y="46776"/>
                    <a:pt x="36191" y="46767"/>
                  </a:cubicBezTo>
                  <a:cubicBezTo>
                    <a:pt x="35890" y="46742"/>
                    <a:pt x="35590" y="46717"/>
                    <a:pt x="35264" y="46692"/>
                  </a:cubicBezTo>
                  <a:cubicBezTo>
                    <a:pt x="34662" y="46617"/>
                    <a:pt x="34086" y="46441"/>
                    <a:pt x="33510" y="46266"/>
                  </a:cubicBezTo>
                  <a:cubicBezTo>
                    <a:pt x="32833" y="46040"/>
                    <a:pt x="32156" y="45790"/>
                    <a:pt x="31479" y="45539"/>
                  </a:cubicBezTo>
                  <a:cubicBezTo>
                    <a:pt x="31404" y="45564"/>
                    <a:pt x="31304" y="45589"/>
                    <a:pt x="31229" y="45589"/>
                  </a:cubicBezTo>
                  <a:cubicBezTo>
                    <a:pt x="30803" y="45514"/>
                    <a:pt x="30352" y="45489"/>
                    <a:pt x="29951" y="45364"/>
                  </a:cubicBezTo>
                  <a:cubicBezTo>
                    <a:pt x="29449" y="45188"/>
                    <a:pt x="28948" y="45138"/>
                    <a:pt x="28447" y="44988"/>
                  </a:cubicBezTo>
                  <a:cubicBezTo>
                    <a:pt x="27720" y="44762"/>
                    <a:pt x="26993" y="44512"/>
                    <a:pt x="26266" y="44236"/>
                  </a:cubicBezTo>
                  <a:cubicBezTo>
                    <a:pt x="24988" y="43760"/>
                    <a:pt x="23785" y="43133"/>
                    <a:pt x="22557" y="42557"/>
                  </a:cubicBezTo>
                  <a:cubicBezTo>
                    <a:pt x="21880" y="42256"/>
                    <a:pt x="21204" y="41880"/>
                    <a:pt x="20527" y="41529"/>
                  </a:cubicBezTo>
                  <a:cubicBezTo>
                    <a:pt x="19098" y="40777"/>
                    <a:pt x="17670" y="40025"/>
                    <a:pt x="16216" y="39274"/>
                  </a:cubicBezTo>
                  <a:cubicBezTo>
                    <a:pt x="14813" y="38547"/>
                    <a:pt x="13434" y="37795"/>
                    <a:pt x="12031" y="37068"/>
                  </a:cubicBezTo>
                  <a:cubicBezTo>
                    <a:pt x="10803" y="36391"/>
                    <a:pt x="9575" y="35740"/>
                    <a:pt x="8346" y="35063"/>
                  </a:cubicBezTo>
                  <a:cubicBezTo>
                    <a:pt x="7344" y="34512"/>
                    <a:pt x="6341" y="33935"/>
                    <a:pt x="5339" y="33334"/>
                  </a:cubicBezTo>
                  <a:cubicBezTo>
                    <a:pt x="4387" y="32782"/>
                    <a:pt x="3434" y="32206"/>
                    <a:pt x="2457" y="31604"/>
                  </a:cubicBezTo>
                  <a:cubicBezTo>
                    <a:pt x="1730" y="31153"/>
                    <a:pt x="978" y="30677"/>
                    <a:pt x="251" y="30201"/>
                  </a:cubicBezTo>
                  <a:cubicBezTo>
                    <a:pt x="1" y="30602"/>
                    <a:pt x="1" y="31053"/>
                    <a:pt x="1" y="31504"/>
                  </a:cubicBezTo>
                  <a:cubicBezTo>
                    <a:pt x="126" y="31579"/>
                    <a:pt x="226" y="31654"/>
                    <a:pt x="326" y="31705"/>
                  </a:cubicBezTo>
                  <a:cubicBezTo>
                    <a:pt x="1179" y="32181"/>
                    <a:pt x="2031" y="32657"/>
                    <a:pt x="2908" y="33133"/>
                  </a:cubicBezTo>
                  <a:cubicBezTo>
                    <a:pt x="7494" y="35690"/>
                    <a:pt x="12131" y="38196"/>
                    <a:pt x="16818" y="40602"/>
                  </a:cubicBezTo>
                  <a:cubicBezTo>
                    <a:pt x="19600" y="42030"/>
                    <a:pt x="22382" y="43434"/>
                    <a:pt x="25164" y="44863"/>
                  </a:cubicBezTo>
                  <a:cubicBezTo>
                    <a:pt x="27269" y="45915"/>
                    <a:pt x="29374" y="47018"/>
                    <a:pt x="31504" y="47995"/>
                  </a:cubicBezTo>
                  <a:cubicBezTo>
                    <a:pt x="32808" y="48597"/>
                    <a:pt x="34161" y="49123"/>
                    <a:pt x="35515" y="49549"/>
                  </a:cubicBezTo>
                  <a:cubicBezTo>
                    <a:pt x="35892" y="49678"/>
                    <a:pt x="36265" y="49741"/>
                    <a:pt x="36633" y="49741"/>
                  </a:cubicBezTo>
                  <a:cubicBezTo>
                    <a:pt x="37194" y="49741"/>
                    <a:pt x="37742" y="49596"/>
                    <a:pt x="38271" y="49324"/>
                  </a:cubicBezTo>
                  <a:cubicBezTo>
                    <a:pt x="38723" y="49123"/>
                    <a:pt x="39099" y="48822"/>
                    <a:pt x="39449" y="48472"/>
                  </a:cubicBezTo>
                  <a:cubicBezTo>
                    <a:pt x="40251" y="47720"/>
                    <a:pt x="40928" y="46842"/>
                    <a:pt x="41530" y="45915"/>
                  </a:cubicBezTo>
                  <a:cubicBezTo>
                    <a:pt x="42231" y="44762"/>
                    <a:pt x="42958" y="43609"/>
                    <a:pt x="43585" y="42431"/>
                  </a:cubicBezTo>
                  <a:cubicBezTo>
                    <a:pt x="45314" y="39299"/>
                    <a:pt x="46993" y="36141"/>
                    <a:pt x="48672" y="32983"/>
                  </a:cubicBezTo>
                  <a:cubicBezTo>
                    <a:pt x="51855" y="26993"/>
                    <a:pt x="55013" y="21003"/>
                    <a:pt x="58046" y="14912"/>
                  </a:cubicBezTo>
                  <a:cubicBezTo>
                    <a:pt x="59224" y="12506"/>
                    <a:pt x="60452" y="10100"/>
                    <a:pt x="61505" y="7619"/>
                  </a:cubicBezTo>
                  <a:cubicBezTo>
                    <a:pt x="61755" y="7043"/>
                    <a:pt x="61956" y="6441"/>
                    <a:pt x="62181" y="5840"/>
                  </a:cubicBezTo>
                  <a:cubicBezTo>
                    <a:pt x="62582" y="5138"/>
                    <a:pt x="62808" y="4386"/>
                    <a:pt x="62933" y="3634"/>
                  </a:cubicBezTo>
                  <a:cubicBezTo>
                    <a:pt x="63008" y="3133"/>
                    <a:pt x="63008" y="2632"/>
                    <a:pt x="62708" y="2206"/>
                  </a:cubicBezTo>
                  <a:cubicBezTo>
                    <a:pt x="62632" y="2055"/>
                    <a:pt x="62582" y="1905"/>
                    <a:pt x="62507" y="1780"/>
                  </a:cubicBezTo>
                  <a:cubicBezTo>
                    <a:pt x="61981" y="1078"/>
                    <a:pt x="61354" y="476"/>
                    <a:pt x="6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798;p58"/>
            <p:cNvSpPr/>
            <p:nvPr/>
          </p:nvSpPr>
          <p:spPr>
            <a:xfrm>
              <a:off x="4308425" y="1996550"/>
              <a:ext cx="1456175" cy="1487225"/>
            </a:xfrm>
            <a:custGeom>
              <a:avLst/>
              <a:gdLst/>
              <a:ahLst/>
              <a:cxnLst/>
              <a:rect l="l" t="t" r="r" b="b"/>
              <a:pathLst>
                <a:path w="58247" h="59489" extrusionOk="0">
                  <a:moveTo>
                    <a:pt x="24349" y="6941"/>
                  </a:moveTo>
                  <a:cubicBezTo>
                    <a:pt x="24505" y="6941"/>
                    <a:pt x="24683" y="7017"/>
                    <a:pt x="24913" y="7132"/>
                  </a:cubicBezTo>
                  <a:cubicBezTo>
                    <a:pt x="29224" y="9262"/>
                    <a:pt x="33509" y="11368"/>
                    <a:pt x="37820" y="13498"/>
                  </a:cubicBezTo>
                  <a:cubicBezTo>
                    <a:pt x="41705" y="15428"/>
                    <a:pt x="45615" y="17358"/>
                    <a:pt x="49499" y="19288"/>
                  </a:cubicBezTo>
                  <a:cubicBezTo>
                    <a:pt x="49650" y="19363"/>
                    <a:pt x="49800" y="19413"/>
                    <a:pt x="49926" y="19513"/>
                  </a:cubicBezTo>
                  <a:cubicBezTo>
                    <a:pt x="50126" y="19638"/>
                    <a:pt x="50276" y="19839"/>
                    <a:pt x="50201" y="20165"/>
                  </a:cubicBezTo>
                  <a:cubicBezTo>
                    <a:pt x="50176" y="20265"/>
                    <a:pt x="50101" y="20440"/>
                    <a:pt x="50026" y="20591"/>
                  </a:cubicBezTo>
                  <a:cubicBezTo>
                    <a:pt x="48923" y="22646"/>
                    <a:pt x="47845" y="24701"/>
                    <a:pt x="46768" y="26781"/>
                  </a:cubicBezTo>
                  <a:cubicBezTo>
                    <a:pt x="46166" y="27934"/>
                    <a:pt x="45565" y="29112"/>
                    <a:pt x="44963" y="30265"/>
                  </a:cubicBezTo>
                  <a:cubicBezTo>
                    <a:pt x="44863" y="30440"/>
                    <a:pt x="44763" y="30616"/>
                    <a:pt x="44662" y="30766"/>
                  </a:cubicBezTo>
                  <a:cubicBezTo>
                    <a:pt x="44537" y="30923"/>
                    <a:pt x="44422" y="31001"/>
                    <a:pt x="44279" y="31001"/>
                  </a:cubicBezTo>
                  <a:cubicBezTo>
                    <a:pt x="44194" y="31001"/>
                    <a:pt x="44098" y="30973"/>
                    <a:pt x="43986" y="30917"/>
                  </a:cubicBezTo>
                  <a:cubicBezTo>
                    <a:pt x="42858" y="30340"/>
                    <a:pt x="41705" y="29764"/>
                    <a:pt x="40577" y="29187"/>
                  </a:cubicBezTo>
                  <a:cubicBezTo>
                    <a:pt x="34612" y="26180"/>
                    <a:pt x="28647" y="23172"/>
                    <a:pt x="22682" y="20165"/>
                  </a:cubicBezTo>
                  <a:cubicBezTo>
                    <a:pt x="21379" y="19513"/>
                    <a:pt x="20076" y="18836"/>
                    <a:pt x="18747" y="18185"/>
                  </a:cubicBezTo>
                  <a:cubicBezTo>
                    <a:pt x="18647" y="18135"/>
                    <a:pt x="18547" y="18085"/>
                    <a:pt x="18447" y="18009"/>
                  </a:cubicBezTo>
                  <a:cubicBezTo>
                    <a:pt x="18196" y="17834"/>
                    <a:pt x="18146" y="17658"/>
                    <a:pt x="18296" y="17383"/>
                  </a:cubicBezTo>
                  <a:cubicBezTo>
                    <a:pt x="18772" y="16506"/>
                    <a:pt x="19249" y="15628"/>
                    <a:pt x="19750" y="14751"/>
                  </a:cubicBezTo>
                  <a:cubicBezTo>
                    <a:pt x="21078" y="12345"/>
                    <a:pt x="22407" y="9914"/>
                    <a:pt x="23735" y="7483"/>
                  </a:cubicBezTo>
                  <a:cubicBezTo>
                    <a:pt x="23954" y="7089"/>
                    <a:pt x="24130" y="6941"/>
                    <a:pt x="24349" y="6941"/>
                  </a:cubicBezTo>
                  <a:close/>
                  <a:moveTo>
                    <a:pt x="12978" y="33391"/>
                  </a:moveTo>
                  <a:cubicBezTo>
                    <a:pt x="13153" y="33391"/>
                    <a:pt x="13329" y="33417"/>
                    <a:pt x="13509" y="33473"/>
                  </a:cubicBezTo>
                  <a:cubicBezTo>
                    <a:pt x="13985" y="33649"/>
                    <a:pt x="14286" y="33974"/>
                    <a:pt x="14462" y="34425"/>
                  </a:cubicBezTo>
                  <a:cubicBezTo>
                    <a:pt x="14712" y="34952"/>
                    <a:pt x="14737" y="35403"/>
                    <a:pt x="14612" y="36180"/>
                  </a:cubicBezTo>
                  <a:cubicBezTo>
                    <a:pt x="14412" y="37182"/>
                    <a:pt x="13935" y="38060"/>
                    <a:pt x="13158" y="38761"/>
                  </a:cubicBezTo>
                  <a:cubicBezTo>
                    <a:pt x="12858" y="39012"/>
                    <a:pt x="12532" y="39212"/>
                    <a:pt x="12181" y="39338"/>
                  </a:cubicBezTo>
                  <a:cubicBezTo>
                    <a:pt x="11958" y="39410"/>
                    <a:pt x="11741" y="39446"/>
                    <a:pt x="11535" y="39446"/>
                  </a:cubicBezTo>
                  <a:cubicBezTo>
                    <a:pt x="10814" y="39446"/>
                    <a:pt x="10223" y="39015"/>
                    <a:pt x="9950" y="38235"/>
                  </a:cubicBezTo>
                  <a:cubicBezTo>
                    <a:pt x="9800" y="37709"/>
                    <a:pt x="9800" y="37207"/>
                    <a:pt x="9900" y="36681"/>
                  </a:cubicBezTo>
                  <a:cubicBezTo>
                    <a:pt x="10076" y="35754"/>
                    <a:pt x="10477" y="34927"/>
                    <a:pt x="11178" y="34250"/>
                  </a:cubicBezTo>
                  <a:cubicBezTo>
                    <a:pt x="11504" y="33924"/>
                    <a:pt x="11880" y="33674"/>
                    <a:pt x="12331" y="33498"/>
                  </a:cubicBezTo>
                  <a:cubicBezTo>
                    <a:pt x="12552" y="33429"/>
                    <a:pt x="12764" y="33391"/>
                    <a:pt x="12978" y="33391"/>
                  </a:cubicBezTo>
                  <a:close/>
                  <a:moveTo>
                    <a:pt x="34052" y="43678"/>
                  </a:moveTo>
                  <a:cubicBezTo>
                    <a:pt x="34745" y="43678"/>
                    <a:pt x="35314" y="44093"/>
                    <a:pt x="35590" y="44801"/>
                  </a:cubicBezTo>
                  <a:cubicBezTo>
                    <a:pt x="35765" y="45328"/>
                    <a:pt x="35765" y="45854"/>
                    <a:pt x="35690" y="46405"/>
                  </a:cubicBezTo>
                  <a:cubicBezTo>
                    <a:pt x="35514" y="47333"/>
                    <a:pt x="35088" y="48160"/>
                    <a:pt x="34412" y="48837"/>
                  </a:cubicBezTo>
                  <a:cubicBezTo>
                    <a:pt x="34061" y="49213"/>
                    <a:pt x="33635" y="49513"/>
                    <a:pt x="33108" y="49639"/>
                  </a:cubicBezTo>
                  <a:cubicBezTo>
                    <a:pt x="32926" y="49688"/>
                    <a:pt x="32748" y="49712"/>
                    <a:pt x="32578" y="49712"/>
                  </a:cubicBezTo>
                  <a:cubicBezTo>
                    <a:pt x="31884" y="49712"/>
                    <a:pt x="31315" y="49311"/>
                    <a:pt x="31053" y="48586"/>
                  </a:cubicBezTo>
                  <a:cubicBezTo>
                    <a:pt x="30853" y="48060"/>
                    <a:pt x="30853" y="47533"/>
                    <a:pt x="30928" y="47007"/>
                  </a:cubicBezTo>
                  <a:cubicBezTo>
                    <a:pt x="31128" y="45954"/>
                    <a:pt x="31630" y="45052"/>
                    <a:pt x="32432" y="44350"/>
                  </a:cubicBezTo>
                  <a:cubicBezTo>
                    <a:pt x="32732" y="44075"/>
                    <a:pt x="33058" y="43874"/>
                    <a:pt x="33459" y="43774"/>
                  </a:cubicBezTo>
                  <a:cubicBezTo>
                    <a:pt x="33664" y="43709"/>
                    <a:pt x="33863" y="43678"/>
                    <a:pt x="34052" y="43678"/>
                  </a:cubicBezTo>
                  <a:close/>
                  <a:moveTo>
                    <a:pt x="24136" y="0"/>
                  </a:moveTo>
                  <a:cubicBezTo>
                    <a:pt x="23682" y="0"/>
                    <a:pt x="23247" y="147"/>
                    <a:pt x="22833" y="465"/>
                  </a:cubicBezTo>
                  <a:cubicBezTo>
                    <a:pt x="22281" y="891"/>
                    <a:pt x="21755" y="1368"/>
                    <a:pt x="21304" y="1919"/>
                  </a:cubicBezTo>
                  <a:cubicBezTo>
                    <a:pt x="20803" y="2521"/>
                    <a:pt x="20326" y="3147"/>
                    <a:pt x="19850" y="3749"/>
                  </a:cubicBezTo>
                  <a:cubicBezTo>
                    <a:pt x="19850" y="3799"/>
                    <a:pt x="19825" y="3849"/>
                    <a:pt x="19800" y="3899"/>
                  </a:cubicBezTo>
                  <a:cubicBezTo>
                    <a:pt x="18722" y="5478"/>
                    <a:pt x="17795" y="7132"/>
                    <a:pt x="16868" y="8786"/>
                  </a:cubicBezTo>
                  <a:cubicBezTo>
                    <a:pt x="16793" y="8937"/>
                    <a:pt x="16692" y="9062"/>
                    <a:pt x="16592" y="9212"/>
                  </a:cubicBezTo>
                  <a:cubicBezTo>
                    <a:pt x="16341" y="9714"/>
                    <a:pt x="16066" y="10190"/>
                    <a:pt x="15790" y="10691"/>
                  </a:cubicBezTo>
                  <a:cubicBezTo>
                    <a:pt x="15740" y="10816"/>
                    <a:pt x="15690" y="10942"/>
                    <a:pt x="15615" y="11067"/>
                  </a:cubicBezTo>
                  <a:cubicBezTo>
                    <a:pt x="14737" y="12696"/>
                    <a:pt x="13835" y="14350"/>
                    <a:pt x="12908" y="15979"/>
                  </a:cubicBezTo>
                  <a:cubicBezTo>
                    <a:pt x="12858" y="16130"/>
                    <a:pt x="12757" y="16255"/>
                    <a:pt x="12682" y="16380"/>
                  </a:cubicBezTo>
                  <a:cubicBezTo>
                    <a:pt x="12607" y="16506"/>
                    <a:pt x="12557" y="16631"/>
                    <a:pt x="12482" y="16756"/>
                  </a:cubicBezTo>
                  <a:cubicBezTo>
                    <a:pt x="11329" y="18836"/>
                    <a:pt x="10151" y="20942"/>
                    <a:pt x="8998" y="23022"/>
                  </a:cubicBezTo>
                  <a:cubicBezTo>
                    <a:pt x="8772" y="23448"/>
                    <a:pt x="8547" y="23849"/>
                    <a:pt x="8321" y="24250"/>
                  </a:cubicBezTo>
                  <a:cubicBezTo>
                    <a:pt x="8271" y="24350"/>
                    <a:pt x="8221" y="24425"/>
                    <a:pt x="8171" y="24526"/>
                  </a:cubicBezTo>
                  <a:cubicBezTo>
                    <a:pt x="6366" y="27659"/>
                    <a:pt x="4612" y="30841"/>
                    <a:pt x="2983" y="34075"/>
                  </a:cubicBezTo>
                  <a:cubicBezTo>
                    <a:pt x="2231" y="35578"/>
                    <a:pt x="1454" y="37057"/>
                    <a:pt x="828" y="38611"/>
                  </a:cubicBezTo>
                  <a:cubicBezTo>
                    <a:pt x="502" y="39388"/>
                    <a:pt x="251" y="40165"/>
                    <a:pt x="126" y="40992"/>
                  </a:cubicBezTo>
                  <a:cubicBezTo>
                    <a:pt x="0" y="41644"/>
                    <a:pt x="251" y="42145"/>
                    <a:pt x="752" y="42521"/>
                  </a:cubicBezTo>
                  <a:cubicBezTo>
                    <a:pt x="928" y="42646"/>
                    <a:pt x="1103" y="42746"/>
                    <a:pt x="1279" y="42847"/>
                  </a:cubicBezTo>
                  <a:cubicBezTo>
                    <a:pt x="1730" y="43047"/>
                    <a:pt x="2181" y="43197"/>
                    <a:pt x="2632" y="43398"/>
                  </a:cubicBezTo>
                  <a:cubicBezTo>
                    <a:pt x="5013" y="44426"/>
                    <a:pt x="7394" y="45478"/>
                    <a:pt x="9775" y="46531"/>
                  </a:cubicBezTo>
                  <a:cubicBezTo>
                    <a:pt x="12908" y="47884"/>
                    <a:pt x="16041" y="49213"/>
                    <a:pt x="19173" y="50591"/>
                  </a:cubicBezTo>
                  <a:cubicBezTo>
                    <a:pt x="21153" y="51493"/>
                    <a:pt x="23108" y="52446"/>
                    <a:pt x="25063" y="53373"/>
                  </a:cubicBezTo>
                  <a:cubicBezTo>
                    <a:pt x="27018" y="54300"/>
                    <a:pt x="28973" y="55253"/>
                    <a:pt x="30903" y="56280"/>
                  </a:cubicBezTo>
                  <a:cubicBezTo>
                    <a:pt x="32056" y="56907"/>
                    <a:pt x="33184" y="57558"/>
                    <a:pt x="34261" y="58310"/>
                  </a:cubicBezTo>
                  <a:cubicBezTo>
                    <a:pt x="34687" y="58636"/>
                    <a:pt x="35113" y="58962"/>
                    <a:pt x="35539" y="59288"/>
                  </a:cubicBezTo>
                  <a:cubicBezTo>
                    <a:pt x="35615" y="59363"/>
                    <a:pt x="35690" y="59413"/>
                    <a:pt x="35765" y="59488"/>
                  </a:cubicBezTo>
                  <a:cubicBezTo>
                    <a:pt x="36141" y="59137"/>
                    <a:pt x="36492" y="58787"/>
                    <a:pt x="36843" y="58436"/>
                  </a:cubicBezTo>
                  <a:cubicBezTo>
                    <a:pt x="37745" y="57433"/>
                    <a:pt x="38572" y="56380"/>
                    <a:pt x="39299" y="55253"/>
                  </a:cubicBezTo>
                  <a:cubicBezTo>
                    <a:pt x="39700" y="54626"/>
                    <a:pt x="40126" y="54050"/>
                    <a:pt x="40502" y="53448"/>
                  </a:cubicBezTo>
                  <a:cubicBezTo>
                    <a:pt x="40828" y="52947"/>
                    <a:pt x="41128" y="52446"/>
                    <a:pt x="41429" y="51944"/>
                  </a:cubicBezTo>
                  <a:cubicBezTo>
                    <a:pt x="42306" y="50466"/>
                    <a:pt x="43184" y="48962"/>
                    <a:pt x="43986" y="47458"/>
                  </a:cubicBezTo>
                  <a:cubicBezTo>
                    <a:pt x="44738" y="46055"/>
                    <a:pt x="45514" y="44676"/>
                    <a:pt x="46266" y="43273"/>
                  </a:cubicBezTo>
                  <a:cubicBezTo>
                    <a:pt x="46893" y="42095"/>
                    <a:pt x="47494" y="40892"/>
                    <a:pt x="48121" y="39689"/>
                  </a:cubicBezTo>
                  <a:cubicBezTo>
                    <a:pt x="48522" y="38912"/>
                    <a:pt x="48948" y="38110"/>
                    <a:pt x="49324" y="37308"/>
                  </a:cubicBezTo>
                  <a:cubicBezTo>
                    <a:pt x="49951" y="36080"/>
                    <a:pt x="50552" y="34826"/>
                    <a:pt x="51154" y="33598"/>
                  </a:cubicBezTo>
                  <a:cubicBezTo>
                    <a:pt x="51730" y="32395"/>
                    <a:pt x="52307" y="31167"/>
                    <a:pt x="52883" y="29964"/>
                  </a:cubicBezTo>
                  <a:cubicBezTo>
                    <a:pt x="53159" y="29363"/>
                    <a:pt x="53434" y="28736"/>
                    <a:pt x="53710" y="28135"/>
                  </a:cubicBezTo>
                  <a:cubicBezTo>
                    <a:pt x="54111" y="27283"/>
                    <a:pt x="54512" y="26405"/>
                    <a:pt x="54888" y="25553"/>
                  </a:cubicBezTo>
                  <a:cubicBezTo>
                    <a:pt x="55239" y="24676"/>
                    <a:pt x="55640" y="23824"/>
                    <a:pt x="55941" y="22922"/>
                  </a:cubicBezTo>
                  <a:cubicBezTo>
                    <a:pt x="56166" y="22295"/>
                    <a:pt x="56417" y="21719"/>
                    <a:pt x="56642" y="21092"/>
                  </a:cubicBezTo>
                  <a:cubicBezTo>
                    <a:pt x="56818" y="20616"/>
                    <a:pt x="56968" y="20115"/>
                    <a:pt x="57144" y="19638"/>
                  </a:cubicBezTo>
                  <a:cubicBezTo>
                    <a:pt x="57219" y="19413"/>
                    <a:pt x="57294" y="19187"/>
                    <a:pt x="57369" y="18937"/>
                  </a:cubicBezTo>
                  <a:cubicBezTo>
                    <a:pt x="57394" y="18836"/>
                    <a:pt x="57394" y="18736"/>
                    <a:pt x="57319" y="18661"/>
                  </a:cubicBezTo>
                  <a:cubicBezTo>
                    <a:pt x="57144" y="18962"/>
                    <a:pt x="56993" y="19262"/>
                    <a:pt x="56818" y="19563"/>
                  </a:cubicBezTo>
                  <a:cubicBezTo>
                    <a:pt x="56191" y="20766"/>
                    <a:pt x="55565" y="21994"/>
                    <a:pt x="54938" y="23197"/>
                  </a:cubicBezTo>
                  <a:cubicBezTo>
                    <a:pt x="54462" y="24075"/>
                    <a:pt x="53986" y="24952"/>
                    <a:pt x="53535" y="25854"/>
                  </a:cubicBezTo>
                  <a:cubicBezTo>
                    <a:pt x="53058" y="26756"/>
                    <a:pt x="52582" y="27684"/>
                    <a:pt x="52081" y="28586"/>
                  </a:cubicBezTo>
                  <a:cubicBezTo>
                    <a:pt x="51630" y="29488"/>
                    <a:pt x="51154" y="30365"/>
                    <a:pt x="50702" y="31242"/>
                  </a:cubicBezTo>
                  <a:cubicBezTo>
                    <a:pt x="50176" y="32245"/>
                    <a:pt x="49650" y="33222"/>
                    <a:pt x="49124" y="34225"/>
                  </a:cubicBezTo>
                  <a:cubicBezTo>
                    <a:pt x="48647" y="35127"/>
                    <a:pt x="48171" y="36055"/>
                    <a:pt x="47695" y="36982"/>
                  </a:cubicBezTo>
                  <a:cubicBezTo>
                    <a:pt x="47219" y="37859"/>
                    <a:pt x="46768" y="38736"/>
                    <a:pt x="46291" y="39639"/>
                  </a:cubicBezTo>
                  <a:cubicBezTo>
                    <a:pt x="45815" y="40541"/>
                    <a:pt x="45339" y="41468"/>
                    <a:pt x="44863" y="42370"/>
                  </a:cubicBezTo>
                  <a:cubicBezTo>
                    <a:pt x="44337" y="43348"/>
                    <a:pt x="43835" y="44325"/>
                    <a:pt x="43309" y="45303"/>
                  </a:cubicBezTo>
                  <a:cubicBezTo>
                    <a:pt x="42833" y="46230"/>
                    <a:pt x="42332" y="47182"/>
                    <a:pt x="41855" y="48110"/>
                  </a:cubicBezTo>
                  <a:cubicBezTo>
                    <a:pt x="41404" y="48962"/>
                    <a:pt x="40928" y="49839"/>
                    <a:pt x="40477" y="50716"/>
                  </a:cubicBezTo>
                  <a:cubicBezTo>
                    <a:pt x="40001" y="51644"/>
                    <a:pt x="39499" y="52571"/>
                    <a:pt x="39023" y="53498"/>
                  </a:cubicBezTo>
                  <a:cubicBezTo>
                    <a:pt x="38522" y="54476"/>
                    <a:pt x="37996" y="55428"/>
                    <a:pt x="37494" y="56380"/>
                  </a:cubicBezTo>
                  <a:cubicBezTo>
                    <a:pt x="37319" y="56731"/>
                    <a:pt x="37169" y="57057"/>
                    <a:pt x="36993" y="57408"/>
                  </a:cubicBezTo>
                  <a:cubicBezTo>
                    <a:pt x="36918" y="57533"/>
                    <a:pt x="36818" y="57659"/>
                    <a:pt x="36717" y="57784"/>
                  </a:cubicBezTo>
                  <a:cubicBezTo>
                    <a:pt x="36638" y="57850"/>
                    <a:pt x="36545" y="57881"/>
                    <a:pt x="36456" y="57881"/>
                  </a:cubicBezTo>
                  <a:cubicBezTo>
                    <a:pt x="36376" y="57881"/>
                    <a:pt x="36300" y="57856"/>
                    <a:pt x="36241" y="57809"/>
                  </a:cubicBezTo>
                  <a:cubicBezTo>
                    <a:pt x="36116" y="57709"/>
                    <a:pt x="36041" y="57483"/>
                    <a:pt x="36091" y="57333"/>
                  </a:cubicBezTo>
                  <a:cubicBezTo>
                    <a:pt x="36141" y="57258"/>
                    <a:pt x="36166" y="57182"/>
                    <a:pt x="36216" y="57107"/>
                  </a:cubicBezTo>
                  <a:cubicBezTo>
                    <a:pt x="36793" y="56005"/>
                    <a:pt x="37369" y="54902"/>
                    <a:pt x="37946" y="53824"/>
                  </a:cubicBezTo>
                  <a:cubicBezTo>
                    <a:pt x="38522" y="52721"/>
                    <a:pt x="39098" y="51619"/>
                    <a:pt x="39675" y="50516"/>
                  </a:cubicBezTo>
                  <a:cubicBezTo>
                    <a:pt x="40126" y="49664"/>
                    <a:pt x="40577" y="48812"/>
                    <a:pt x="41028" y="47959"/>
                  </a:cubicBezTo>
                  <a:cubicBezTo>
                    <a:pt x="41530" y="47007"/>
                    <a:pt x="42031" y="46055"/>
                    <a:pt x="42507" y="45102"/>
                  </a:cubicBezTo>
                  <a:cubicBezTo>
                    <a:pt x="42958" y="44250"/>
                    <a:pt x="43409" y="43398"/>
                    <a:pt x="43860" y="42546"/>
                  </a:cubicBezTo>
                  <a:cubicBezTo>
                    <a:pt x="44412" y="41518"/>
                    <a:pt x="44963" y="40466"/>
                    <a:pt x="45489" y="39438"/>
                  </a:cubicBezTo>
                  <a:cubicBezTo>
                    <a:pt x="45966" y="38561"/>
                    <a:pt x="46417" y="37709"/>
                    <a:pt x="46868" y="36832"/>
                  </a:cubicBezTo>
                  <a:cubicBezTo>
                    <a:pt x="47369" y="35904"/>
                    <a:pt x="47845" y="34952"/>
                    <a:pt x="48347" y="34024"/>
                  </a:cubicBezTo>
                  <a:cubicBezTo>
                    <a:pt x="48798" y="33172"/>
                    <a:pt x="49249" y="32295"/>
                    <a:pt x="49700" y="31418"/>
                  </a:cubicBezTo>
                  <a:cubicBezTo>
                    <a:pt x="50201" y="30516"/>
                    <a:pt x="50677" y="29588"/>
                    <a:pt x="51154" y="28661"/>
                  </a:cubicBezTo>
                  <a:cubicBezTo>
                    <a:pt x="51680" y="27684"/>
                    <a:pt x="52181" y="26681"/>
                    <a:pt x="52708" y="25704"/>
                  </a:cubicBezTo>
                  <a:cubicBezTo>
                    <a:pt x="53184" y="24776"/>
                    <a:pt x="53660" y="23874"/>
                    <a:pt x="54161" y="22947"/>
                  </a:cubicBezTo>
                  <a:cubicBezTo>
                    <a:pt x="54612" y="22070"/>
                    <a:pt x="55088" y="21167"/>
                    <a:pt x="55540" y="20290"/>
                  </a:cubicBezTo>
                  <a:cubicBezTo>
                    <a:pt x="55916" y="19588"/>
                    <a:pt x="56291" y="18887"/>
                    <a:pt x="56642" y="18185"/>
                  </a:cubicBezTo>
                  <a:cubicBezTo>
                    <a:pt x="56692" y="18085"/>
                    <a:pt x="56768" y="17959"/>
                    <a:pt x="56818" y="17859"/>
                  </a:cubicBezTo>
                  <a:cubicBezTo>
                    <a:pt x="56963" y="17598"/>
                    <a:pt x="57074" y="17480"/>
                    <a:pt x="57235" y="17480"/>
                  </a:cubicBezTo>
                  <a:cubicBezTo>
                    <a:pt x="57352" y="17480"/>
                    <a:pt x="57494" y="17542"/>
                    <a:pt x="57695" y="17658"/>
                  </a:cubicBezTo>
                  <a:cubicBezTo>
                    <a:pt x="57820" y="17608"/>
                    <a:pt x="57820" y="17483"/>
                    <a:pt x="57845" y="17358"/>
                  </a:cubicBezTo>
                  <a:cubicBezTo>
                    <a:pt x="57921" y="17007"/>
                    <a:pt x="57971" y="16631"/>
                    <a:pt x="58046" y="16255"/>
                  </a:cubicBezTo>
                  <a:cubicBezTo>
                    <a:pt x="58071" y="16130"/>
                    <a:pt x="58096" y="16004"/>
                    <a:pt x="58246" y="15929"/>
                  </a:cubicBezTo>
                  <a:cubicBezTo>
                    <a:pt x="58171" y="15879"/>
                    <a:pt x="58096" y="15804"/>
                    <a:pt x="58021" y="15754"/>
                  </a:cubicBezTo>
                  <a:cubicBezTo>
                    <a:pt x="57244" y="15277"/>
                    <a:pt x="56492" y="14826"/>
                    <a:pt x="55740" y="14375"/>
                  </a:cubicBezTo>
                  <a:cubicBezTo>
                    <a:pt x="55439" y="14200"/>
                    <a:pt x="55164" y="14074"/>
                    <a:pt x="54863" y="13924"/>
                  </a:cubicBezTo>
                  <a:cubicBezTo>
                    <a:pt x="54662" y="13824"/>
                    <a:pt x="54487" y="13699"/>
                    <a:pt x="54286" y="13598"/>
                  </a:cubicBezTo>
                  <a:cubicBezTo>
                    <a:pt x="52432" y="12696"/>
                    <a:pt x="50602" y="11769"/>
                    <a:pt x="48748" y="10892"/>
                  </a:cubicBezTo>
                  <a:cubicBezTo>
                    <a:pt x="45890" y="9538"/>
                    <a:pt x="43058" y="8160"/>
                    <a:pt x="40176" y="6856"/>
                  </a:cubicBezTo>
                  <a:cubicBezTo>
                    <a:pt x="36216" y="5027"/>
                    <a:pt x="32206" y="3222"/>
                    <a:pt x="28221" y="1418"/>
                  </a:cubicBezTo>
                  <a:cubicBezTo>
                    <a:pt x="27143" y="942"/>
                    <a:pt x="26066" y="465"/>
                    <a:pt x="24938" y="140"/>
                  </a:cubicBezTo>
                  <a:cubicBezTo>
                    <a:pt x="24664" y="48"/>
                    <a:pt x="24397" y="0"/>
                    <a:pt x="24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799;p58"/>
            <p:cNvSpPr/>
            <p:nvPr/>
          </p:nvSpPr>
          <p:spPr>
            <a:xfrm>
              <a:off x="4486375" y="2037700"/>
              <a:ext cx="1167325" cy="1292550"/>
            </a:xfrm>
            <a:custGeom>
              <a:avLst/>
              <a:gdLst/>
              <a:ahLst/>
              <a:cxnLst/>
              <a:rect l="l" t="t" r="r" b="b"/>
              <a:pathLst>
                <a:path w="46693" h="51702" extrusionOk="0">
                  <a:moveTo>
                    <a:pt x="15987" y="1"/>
                  </a:moveTo>
                  <a:cubicBezTo>
                    <a:pt x="15525" y="1"/>
                    <a:pt x="15083" y="141"/>
                    <a:pt x="14662" y="448"/>
                  </a:cubicBezTo>
                  <a:cubicBezTo>
                    <a:pt x="14111" y="900"/>
                    <a:pt x="13584" y="1376"/>
                    <a:pt x="13133" y="1927"/>
                  </a:cubicBezTo>
                  <a:cubicBezTo>
                    <a:pt x="12632" y="2529"/>
                    <a:pt x="12156" y="3130"/>
                    <a:pt x="11680" y="3757"/>
                  </a:cubicBezTo>
                  <a:cubicBezTo>
                    <a:pt x="11654" y="3807"/>
                    <a:pt x="11654" y="3857"/>
                    <a:pt x="11629" y="3882"/>
                  </a:cubicBezTo>
                  <a:cubicBezTo>
                    <a:pt x="10552" y="5461"/>
                    <a:pt x="9624" y="7115"/>
                    <a:pt x="8697" y="8794"/>
                  </a:cubicBezTo>
                  <a:cubicBezTo>
                    <a:pt x="8622" y="8920"/>
                    <a:pt x="8522" y="9070"/>
                    <a:pt x="8421" y="9220"/>
                  </a:cubicBezTo>
                  <a:cubicBezTo>
                    <a:pt x="8171" y="9697"/>
                    <a:pt x="7895" y="10198"/>
                    <a:pt x="7619" y="10674"/>
                  </a:cubicBezTo>
                  <a:cubicBezTo>
                    <a:pt x="7569" y="10799"/>
                    <a:pt x="7519" y="10925"/>
                    <a:pt x="7444" y="11050"/>
                  </a:cubicBezTo>
                  <a:cubicBezTo>
                    <a:pt x="6567" y="12704"/>
                    <a:pt x="5664" y="14333"/>
                    <a:pt x="4737" y="15987"/>
                  </a:cubicBezTo>
                  <a:cubicBezTo>
                    <a:pt x="4687" y="16113"/>
                    <a:pt x="4587" y="16238"/>
                    <a:pt x="4512" y="16363"/>
                  </a:cubicBezTo>
                  <a:cubicBezTo>
                    <a:pt x="4436" y="16489"/>
                    <a:pt x="4386" y="16614"/>
                    <a:pt x="4311" y="16739"/>
                  </a:cubicBezTo>
                  <a:cubicBezTo>
                    <a:pt x="3158" y="18845"/>
                    <a:pt x="1980" y="20925"/>
                    <a:pt x="827" y="23030"/>
                  </a:cubicBezTo>
                  <a:cubicBezTo>
                    <a:pt x="602" y="23431"/>
                    <a:pt x="376" y="23857"/>
                    <a:pt x="151" y="24258"/>
                  </a:cubicBezTo>
                  <a:cubicBezTo>
                    <a:pt x="251" y="24283"/>
                    <a:pt x="301" y="24333"/>
                    <a:pt x="326" y="24434"/>
                  </a:cubicBezTo>
                  <a:cubicBezTo>
                    <a:pt x="451" y="25336"/>
                    <a:pt x="577" y="26238"/>
                    <a:pt x="702" y="27140"/>
                  </a:cubicBezTo>
                  <a:cubicBezTo>
                    <a:pt x="777" y="27842"/>
                    <a:pt x="852" y="28519"/>
                    <a:pt x="903" y="29195"/>
                  </a:cubicBezTo>
                  <a:cubicBezTo>
                    <a:pt x="953" y="30023"/>
                    <a:pt x="1028" y="30850"/>
                    <a:pt x="1053" y="31677"/>
                  </a:cubicBezTo>
                  <a:cubicBezTo>
                    <a:pt x="1053" y="32378"/>
                    <a:pt x="1028" y="33080"/>
                    <a:pt x="1028" y="33782"/>
                  </a:cubicBezTo>
                  <a:cubicBezTo>
                    <a:pt x="1003" y="34383"/>
                    <a:pt x="1003" y="34985"/>
                    <a:pt x="1003" y="35587"/>
                  </a:cubicBezTo>
                  <a:cubicBezTo>
                    <a:pt x="1003" y="35712"/>
                    <a:pt x="953" y="35812"/>
                    <a:pt x="953" y="35937"/>
                  </a:cubicBezTo>
                  <a:cubicBezTo>
                    <a:pt x="953" y="36138"/>
                    <a:pt x="928" y="36363"/>
                    <a:pt x="928" y="36564"/>
                  </a:cubicBezTo>
                  <a:cubicBezTo>
                    <a:pt x="928" y="36589"/>
                    <a:pt x="928" y="36639"/>
                    <a:pt x="928" y="36664"/>
                  </a:cubicBezTo>
                  <a:cubicBezTo>
                    <a:pt x="777" y="37216"/>
                    <a:pt x="852" y="37792"/>
                    <a:pt x="752" y="38343"/>
                  </a:cubicBezTo>
                  <a:cubicBezTo>
                    <a:pt x="577" y="39346"/>
                    <a:pt x="401" y="40323"/>
                    <a:pt x="226" y="41326"/>
                  </a:cubicBezTo>
                  <a:cubicBezTo>
                    <a:pt x="176" y="41627"/>
                    <a:pt x="101" y="41927"/>
                    <a:pt x="0" y="42253"/>
                  </a:cubicBezTo>
                  <a:cubicBezTo>
                    <a:pt x="50" y="42379"/>
                    <a:pt x="226" y="42429"/>
                    <a:pt x="351" y="42479"/>
                  </a:cubicBezTo>
                  <a:cubicBezTo>
                    <a:pt x="903" y="42780"/>
                    <a:pt x="1454" y="43030"/>
                    <a:pt x="2005" y="43306"/>
                  </a:cubicBezTo>
                  <a:cubicBezTo>
                    <a:pt x="2933" y="43757"/>
                    <a:pt x="3835" y="44208"/>
                    <a:pt x="4737" y="44659"/>
                  </a:cubicBezTo>
                  <a:cubicBezTo>
                    <a:pt x="5188" y="44885"/>
                    <a:pt x="5639" y="45110"/>
                    <a:pt x="6065" y="45361"/>
                  </a:cubicBezTo>
                  <a:cubicBezTo>
                    <a:pt x="6667" y="45637"/>
                    <a:pt x="7243" y="45937"/>
                    <a:pt x="7820" y="46238"/>
                  </a:cubicBezTo>
                  <a:cubicBezTo>
                    <a:pt x="8797" y="46739"/>
                    <a:pt x="9750" y="47216"/>
                    <a:pt x="10727" y="47692"/>
                  </a:cubicBezTo>
                  <a:cubicBezTo>
                    <a:pt x="11354" y="48018"/>
                    <a:pt x="11955" y="48343"/>
                    <a:pt x="12582" y="48619"/>
                  </a:cubicBezTo>
                  <a:cubicBezTo>
                    <a:pt x="13509" y="49045"/>
                    <a:pt x="14411" y="49521"/>
                    <a:pt x="15364" y="49872"/>
                  </a:cubicBezTo>
                  <a:cubicBezTo>
                    <a:pt x="15865" y="50048"/>
                    <a:pt x="16366" y="50298"/>
                    <a:pt x="16893" y="50499"/>
                  </a:cubicBezTo>
                  <a:cubicBezTo>
                    <a:pt x="17193" y="50624"/>
                    <a:pt x="17544" y="50674"/>
                    <a:pt x="17845" y="50825"/>
                  </a:cubicBezTo>
                  <a:cubicBezTo>
                    <a:pt x="18296" y="51000"/>
                    <a:pt x="18772" y="51025"/>
                    <a:pt x="19173" y="51226"/>
                  </a:cubicBezTo>
                  <a:cubicBezTo>
                    <a:pt x="19274" y="51276"/>
                    <a:pt x="19374" y="51276"/>
                    <a:pt x="19474" y="51301"/>
                  </a:cubicBezTo>
                  <a:cubicBezTo>
                    <a:pt x="20076" y="51401"/>
                    <a:pt x="20677" y="51526"/>
                    <a:pt x="21279" y="51602"/>
                  </a:cubicBezTo>
                  <a:cubicBezTo>
                    <a:pt x="21655" y="51652"/>
                    <a:pt x="22030" y="51677"/>
                    <a:pt x="22406" y="51702"/>
                  </a:cubicBezTo>
                  <a:cubicBezTo>
                    <a:pt x="23033" y="51702"/>
                    <a:pt x="23635" y="51652"/>
                    <a:pt x="24261" y="51552"/>
                  </a:cubicBezTo>
                  <a:cubicBezTo>
                    <a:pt x="25063" y="51426"/>
                    <a:pt x="25840" y="51226"/>
                    <a:pt x="26567" y="50850"/>
                  </a:cubicBezTo>
                  <a:cubicBezTo>
                    <a:pt x="27319" y="50474"/>
                    <a:pt x="28046" y="50048"/>
                    <a:pt x="28672" y="49446"/>
                  </a:cubicBezTo>
                  <a:cubicBezTo>
                    <a:pt x="29098" y="49045"/>
                    <a:pt x="29549" y="48644"/>
                    <a:pt x="30000" y="48218"/>
                  </a:cubicBezTo>
                  <a:cubicBezTo>
                    <a:pt x="30276" y="47942"/>
                    <a:pt x="30552" y="47617"/>
                    <a:pt x="30828" y="47291"/>
                  </a:cubicBezTo>
                  <a:cubicBezTo>
                    <a:pt x="31279" y="46714"/>
                    <a:pt x="33735" y="43306"/>
                    <a:pt x="34462" y="42153"/>
                  </a:cubicBezTo>
                  <a:cubicBezTo>
                    <a:pt x="35063" y="41201"/>
                    <a:pt x="35665" y="40223"/>
                    <a:pt x="36216" y="39221"/>
                  </a:cubicBezTo>
                  <a:cubicBezTo>
                    <a:pt x="36893" y="37993"/>
                    <a:pt x="37594" y="36764"/>
                    <a:pt x="38246" y="35511"/>
                  </a:cubicBezTo>
                  <a:cubicBezTo>
                    <a:pt x="38797" y="34459"/>
                    <a:pt x="39324" y="33406"/>
                    <a:pt x="39850" y="32328"/>
                  </a:cubicBezTo>
                  <a:cubicBezTo>
                    <a:pt x="40402" y="31201"/>
                    <a:pt x="40928" y="30048"/>
                    <a:pt x="41454" y="28920"/>
                  </a:cubicBezTo>
                  <a:cubicBezTo>
                    <a:pt x="41680" y="28419"/>
                    <a:pt x="41930" y="27917"/>
                    <a:pt x="42131" y="27416"/>
                  </a:cubicBezTo>
                  <a:cubicBezTo>
                    <a:pt x="42507" y="26539"/>
                    <a:pt x="42858" y="25687"/>
                    <a:pt x="43209" y="24810"/>
                  </a:cubicBezTo>
                  <a:cubicBezTo>
                    <a:pt x="43559" y="23932"/>
                    <a:pt x="43935" y="23055"/>
                    <a:pt x="44236" y="22153"/>
                  </a:cubicBezTo>
                  <a:cubicBezTo>
                    <a:pt x="44437" y="21501"/>
                    <a:pt x="44712" y="20875"/>
                    <a:pt x="44938" y="20223"/>
                  </a:cubicBezTo>
                  <a:cubicBezTo>
                    <a:pt x="45063" y="19897"/>
                    <a:pt x="45138" y="19521"/>
                    <a:pt x="45264" y="19195"/>
                  </a:cubicBezTo>
                  <a:cubicBezTo>
                    <a:pt x="45314" y="19020"/>
                    <a:pt x="45389" y="18845"/>
                    <a:pt x="45439" y="18669"/>
                  </a:cubicBezTo>
                  <a:cubicBezTo>
                    <a:pt x="45590" y="18243"/>
                    <a:pt x="45740" y="17842"/>
                    <a:pt x="45840" y="17441"/>
                  </a:cubicBezTo>
                  <a:cubicBezTo>
                    <a:pt x="45991" y="16990"/>
                    <a:pt x="46091" y="16539"/>
                    <a:pt x="46216" y="16088"/>
                  </a:cubicBezTo>
                  <a:cubicBezTo>
                    <a:pt x="46216" y="16038"/>
                    <a:pt x="46216" y="15962"/>
                    <a:pt x="46241" y="15887"/>
                  </a:cubicBezTo>
                  <a:cubicBezTo>
                    <a:pt x="46542" y="15261"/>
                    <a:pt x="46542" y="14584"/>
                    <a:pt x="46692" y="13932"/>
                  </a:cubicBezTo>
                  <a:cubicBezTo>
                    <a:pt x="46492" y="13807"/>
                    <a:pt x="46316" y="13707"/>
                    <a:pt x="46116" y="13606"/>
                  </a:cubicBezTo>
                  <a:cubicBezTo>
                    <a:pt x="44261" y="12704"/>
                    <a:pt x="42432" y="11777"/>
                    <a:pt x="40577" y="10900"/>
                  </a:cubicBezTo>
                  <a:cubicBezTo>
                    <a:pt x="37720" y="9521"/>
                    <a:pt x="34888" y="8168"/>
                    <a:pt x="32005" y="6839"/>
                  </a:cubicBezTo>
                  <a:cubicBezTo>
                    <a:pt x="28046" y="5010"/>
                    <a:pt x="24036" y="3230"/>
                    <a:pt x="20051" y="1426"/>
                  </a:cubicBezTo>
                  <a:cubicBezTo>
                    <a:pt x="18973" y="950"/>
                    <a:pt x="17895" y="474"/>
                    <a:pt x="16767" y="123"/>
                  </a:cubicBezTo>
                  <a:cubicBezTo>
                    <a:pt x="16501" y="43"/>
                    <a:pt x="16241" y="1"/>
                    <a:pt x="15987" y="1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800;p58"/>
            <p:cNvSpPr/>
            <p:nvPr/>
          </p:nvSpPr>
          <p:spPr>
            <a:xfrm>
              <a:off x="4762050" y="2170075"/>
              <a:ext cx="803300" cy="601525"/>
            </a:xfrm>
            <a:custGeom>
              <a:avLst/>
              <a:gdLst/>
              <a:ahLst/>
              <a:cxnLst/>
              <a:rect l="l" t="t" r="r" b="b"/>
              <a:pathLst>
                <a:path w="32132" h="24061" extrusionOk="0">
                  <a:moveTo>
                    <a:pt x="6204" y="0"/>
                  </a:moveTo>
                  <a:cubicBezTo>
                    <a:pt x="5985" y="0"/>
                    <a:pt x="5809" y="148"/>
                    <a:pt x="5590" y="542"/>
                  </a:cubicBezTo>
                  <a:cubicBezTo>
                    <a:pt x="4262" y="2973"/>
                    <a:pt x="2933" y="5404"/>
                    <a:pt x="1605" y="7810"/>
                  </a:cubicBezTo>
                  <a:cubicBezTo>
                    <a:pt x="1104" y="8687"/>
                    <a:pt x="627" y="9565"/>
                    <a:pt x="151" y="10442"/>
                  </a:cubicBezTo>
                  <a:cubicBezTo>
                    <a:pt x="1" y="10717"/>
                    <a:pt x="51" y="10893"/>
                    <a:pt x="302" y="11068"/>
                  </a:cubicBezTo>
                  <a:cubicBezTo>
                    <a:pt x="402" y="11144"/>
                    <a:pt x="502" y="11194"/>
                    <a:pt x="602" y="11244"/>
                  </a:cubicBezTo>
                  <a:cubicBezTo>
                    <a:pt x="1931" y="11895"/>
                    <a:pt x="3234" y="12572"/>
                    <a:pt x="4537" y="13224"/>
                  </a:cubicBezTo>
                  <a:cubicBezTo>
                    <a:pt x="10502" y="16231"/>
                    <a:pt x="16467" y="19239"/>
                    <a:pt x="22432" y="22246"/>
                  </a:cubicBezTo>
                  <a:cubicBezTo>
                    <a:pt x="23560" y="22823"/>
                    <a:pt x="24713" y="23399"/>
                    <a:pt x="25841" y="23976"/>
                  </a:cubicBezTo>
                  <a:cubicBezTo>
                    <a:pt x="25953" y="24032"/>
                    <a:pt x="26049" y="24060"/>
                    <a:pt x="26134" y="24060"/>
                  </a:cubicBezTo>
                  <a:cubicBezTo>
                    <a:pt x="26277" y="24060"/>
                    <a:pt x="26392" y="23982"/>
                    <a:pt x="26517" y="23825"/>
                  </a:cubicBezTo>
                  <a:cubicBezTo>
                    <a:pt x="26618" y="23675"/>
                    <a:pt x="26718" y="23499"/>
                    <a:pt x="26818" y="23324"/>
                  </a:cubicBezTo>
                  <a:cubicBezTo>
                    <a:pt x="27420" y="22171"/>
                    <a:pt x="28021" y="20993"/>
                    <a:pt x="28623" y="19840"/>
                  </a:cubicBezTo>
                  <a:cubicBezTo>
                    <a:pt x="29700" y="17760"/>
                    <a:pt x="30778" y="15705"/>
                    <a:pt x="31881" y="13650"/>
                  </a:cubicBezTo>
                  <a:cubicBezTo>
                    <a:pt x="31956" y="13499"/>
                    <a:pt x="32031" y="13324"/>
                    <a:pt x="32056" y="13224"/>
                  </a:cubicBezTo>
                  <a:cubicBezTo>
                    <a:pt x="32131" y="12898"/>
                    <a:pt x="31981" y="12697"/>
                    <a:pt x="31781" y="12572"/>
                  </a:cubicBezTo>
                  <a:cubicBezTo>
                    <a:pt x="31655" y="12472"/>
                    <a:pt x="31505" y="12422"/>
                    <a:pt x="31354" y="12347"/>
                  </a:cubicBezTo>
                  <a:cubicBezTo>
                    <a:pt x="27470" y="10417"/>
                    <a:pt x="23560" y="8487"/>
                    <a:pt x="19675" y="6557"/>
                  </a:cubicBezTo>
                  <a:cubicBezTo>
                    <a:pt x="15364" y="4427"/>
                    <a:pt x="11079" y="2321"/>
                    <a:pt x="6768" y="191"/>
                  </a:cubicBezTo>
                  <a:cubicBezTo>
                    <a:pt x="6538" y="76"/>
                    <a:pt x="6360" y="0"/>
                    <a:pt x="6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801;p58"/>
            <p:cNvSpPr/>
            <p:nvPr/>
          </p:nvSpPr>
          <p:spPr>
            <a:xfrm>
              <a:off x="4553425" y="2831300"/>
              <a:ext cx="123450" cy="151400"/>
            </a:xfrm>
            <a:custGeom>
              <a:avLst/>
              <a:gdLst/>
              <a:ahLst/>
              <a:cxnLst/>
              <a:rect l="l" t="t" r="r" b="b"/>
              <a:pathLst>
                <a:path w="4938" h="6056" extrusionOk="0">
                  <a:moveTo>
                    <a:pt x="2789" y="567"/>
                  </a:moveTo>
                  <a:cubicBezTo>
                    <a:pt x="2887" y="567"/>
                    <a:pt x="2985" y="594"/>
                    <a:pt x="3083" y="660"/>
                  </a:cubicBezTo>
                  <a:cubicBezTo>
                    <a:pt x="3308" y="835"/>
                    <a:pt x="3308" y="1086"/>
                    <a:pt x="3283" y="1336"/>
                  </a:cubicBezTo>
                  <a:cubicBezTo>
                    <a:pt x="3133" y="1837"/>
                    <a:pt x="2857" y="2264"/>
                    <a:pt x="2356" y="2489"/>
                  </a:cubicBezTo>
                  <a:cubicBezTo>
                    <a:pt x="2281" y="2539"/>
                    <a:pt x="2155" y="2564"/>
                    <a:pt x="2055" y="2564"/>
                  </a:cubicBezTo>
                  <a:cubicBezTo>
                    <a:pt x="2034" y="2566"/>
                    <a:pt x="2014" y="2567"/>
                    <a:pt x="1994" y="2567"/>
                  </a:cubicBezTo>
                  <a:cubicBezTo>
                    <a:pt x="1776" y="2567"/>
                    <a:pt x="1625" y="2443"/>
                    <a:pt x="1579" y="2213"/>
                  </a:cubicBezTo>
                  <a:cubicBezTo>
                    <a:pt x="1554" y="2063"/>
                    <a:pt x="1529" y="1913"/>
                    <a:pt x="1579" y="1762"/>
                  </a:cubicBezTo>
                  <a:cubicBezTo>
                    <a:pt x="1704" y="1286"/>
                    <a:pt x="1980" y="935"/>
                    <a:pt x="2406" y="685"/>
                  </a:cubicBezTo>
                  <a:cubicBezTo>
                    <a:pt x="2534" y="614"/>
                    <a:pt x="2661" y="567"/>
                    <a:pt x="2789" y="567"/>
                  </a:cubicBezTo>
                  <a:close/>
                  <a:moveTo>
                    <a:pt x="1415" y="2762"/>
                  </a:moveTo>
                  <a:cubicBezTo>
                    <a:pt x="1428" y="2762"/>
                    <a:pt x="1441" y="2763"/>
                    <a:pt x="1454" y="2765"/>
                  </a:cubicBezTo>
                  <a:cubicBezTo>
                    <a:pt x="1604" y="2815"/>
                    <a:pt x="1729" y="2965"/>
                    <a:pt x="1679" y="3116"/>
                  </a:cubicBezTo>
                  <a:cubicBezTo>
                    <a:pt x="1654" y="3341"/>
                    <a:pt x="1479" y="3467"/>
                    <a:pt x="1303" y="3467"/>
                  </a:cubicBezTo>
                  <a:cubicBezTo>
                    <a:pt x="1128" y="3442"/>
                    <a:pt x="1003" y="3241"/>
                    <a:pt x="1053" y="3066"/>
                  </a:cubicBezTo>
                  <a:cubicBezTo>
                    <a:pt x="1076" y="2903"/>
                    <a:pt x="1250" y="2762"/>
                    <a:pt x="1415" y="2762"/>
                  </a:cubicBezTo>
                  <a:close/>
                  <a:moveTo>
                    <a:pt x="3178" y="1"/>
                  </a:moveTo>
                  <a:cubicBezTo>
                    <a:pt x="2964" y="1"/>
                    <a:pt x="2752" y="39"/>
                    <a:pt x="2531" y="108"/>
                  </a:cubicBezTo>
                  <a:cubicBezTo>
                    <a:pt x="2080" y="284"/>
                    <a:pt x="1704" y="534"/>
                    <a:pt x="1378" y="860"/>
                  </a:cubicBezTo>
                  <a:cubicBezTo>
                    <a:pt x="677" y="1537"/>
                    <a:pt x="276" y="2364"/>
                    <a:pt x="100" y="3291"/>
                  </a:cubicBezTo>
                  <a:cubicBezTo>
                    <a:pt x="0" y="3817"/>
                    <a:pt x="0" y="4319"/>
                    <a:pt x="150" y="4845"/>
                  </a:cubicBezTo>
                  <a:cubicBezTo>
                    <a:pt x="423" y="5625"/>
                    <a:pt x="1014" y="6056"/>
                    <a:pt x="1735" y="6056"/>
                  </a:cubicBezTo>
                  <a:cubicBezTo>
                    <a:pt x="1941" y="6056"/>
                    <a:pt x="2158" y="6020"/>
                    <a:pt x="2381" y="5948"/>
                  </a:cubicBezTo>
                  <a:cubicBezTo>
                    <a:pt x="2732" y="5822"/>
                    <a:pt x="3058" y="5622"/>
                    <a:pt x="3358" y="5371"/>
                  </a:cubicBezTo>
                  <a:cubicBezTo>
                    <a:pt x="4135" y="4670"/>
                    <a:pt x="4612" y="3792"/>
                    <a:pt x="4812" y="2790"/>
                  </a:cubicBezTo>
                  <a:cubicBezTo>
                    <a:pt x="4937" y="2013"/>
                    <a:pt x="4912" y="1562"/>
                    <a:pt x="4662" y="1035"/>
                  </a:cubicBezTo>
                  <a:cubicBezTo>
                    <a:pt x="4486" y="584"/>
                    <a:pt x="4185" y="259"/>
                    <a:pt x="3709" y="83"/>
                  </a:cubicBezTo>
                  <a:cubicBezTo>
                    <a:pt x="3529" y="27"/>
                    <a:pt x="3353" y="1"/>
                    <a:pt x="3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802;p58"/>
            <p:cNvSpPr/>
            <p:nvPr/>
          </p:nvSpPr>
          <p:spPr>
            <a:xfrm>
              <a:off x="5079725" y="3088500"/>
              <a:ext cx="122850" cy="150850"/>
            </a:xfrm>
            <a:custGeom>
              <a:avLst/>
              <a:gdLst/>
              <a:ahLst/>
              <a:cxnLst/>
              <a:rect l="l" t="t" r="r" b="b"/>
              <a:pathLst>
                <a:path w="4914" h="6034" extrusionOk="0">
                  <a:moveTo>
                    <a:pt x="2733" y="556"/>
                  </a:moveTo>
                  <a:cubicBezTo>
                    <a:pt x="3056" y="556"/>
                    <a:pt x="3278" y="810"/>
                    <a:pt x="3259" y="1199"/>
                  </a:cubicBezTo>
                  <a:cubicBezTo>
                    <a:pt x="3234" y="1224"/>
                    <a:pt x="3234" y="1274"/>
                    <a:pt x="3234" y="1374"/>
                  </a:cubicBezTo>
                  <a:cubicBezTo>
                    <a:pt x="3058" y="1825"/>
                    <a:pt x="2783" y="2276"/>
                    <a:pt x="2256" y="2502"/>
                  </a:cubicBezTo>
                  <a:cubicBezTo>
                    <a:pt x="2198" y="2531"/>
                    <a:pt x="2122" y="2543"/>
                    <a:pt x="2039" y="2543"/>
                  </a:cubicBezTo>
                  <a:cubicBezTo>
                    <a:pt x="1980" y="2543"/>
                    <a:pt x="1918" y="2537"/>
                    <a:pt x="1855" y="2527"/>
                  </a:cubicBezTo>
                  <a:cubicBezTo>
                    <a:pt x="1680" y="2502"/>
                    <a:pt x="1555" y="2377"/>
                    <a:pt x="1505" y="2201"/>
                  </a:cubicBezTo>
                  <a:cubicBezTo>
                    <a:pt x="1479" y="2076"/>
                    <a:pt x="1479" y="1925"/>
                    <a:pt x="1505" y="1800"/>
                  </a:cubicBezTo>
                  <a:cubicBezTo>
                    <a:pt x="1630" y="1324"/>
                    <a:pt x="1906" y="923"/>
                    <a:pt x="2357" y="672"/>
                  </a:cubicBezTo>
                  <a:cubicBezTo>
                    <a:pt x="2382" y="647"/>
                    <a:pt x="2407" y="647"/>
                    <a:pt x="2432" y="622"/>
                  </a:cubicBezTo>
                  <a:cubicBezTo>
                    <a:pt x="2538" y="577"/>
                    <a:pt x="2640" y="556"/>
                    <a:pt x="2733" y="556"/>
                  </a:cubicBezTo>
                  <a:close/>
                  <a:moveTo>
                    <a:pt x="1334" y="2743"/>
                  </a:moveTo>
                  <a:cubicBezTo>
                    <a:pt x="1357" y="2743"/>
                    <a:pt x="1381" y="2746"/>
                    <a:pt x="1404" y="2753"/>
                  </a:cubicBezTo>
                  <a:cubicBezTo>
                    <a:pt x="1555" y="2803"/>
                    <a:pt x="1680" y="2978"/>
                    <a:pt x="1630" y="3128"/>
                  </a:cubicBezTo>
                  <a:cubicBezTo>
                    <a:pt x="1607" y="3291"/>
                    <a:pt x="1433" y="3432"/>
                    <a:pt x="1268" y="3432"/>
                  </a:cubicBezTo>
                  <a:cubicBezTo>
                    <a:pt x="1255" y="3432"/>
                    <a:pt x="1242" y="3431"/>
                    <a:pt x="1229" y="3429"/>
                  </a:cubicBezTo>
                  <a:cubicBezTo>
                    <a:pt x="1078" y="3404"/>
                    <a:pt x="953" y="3204"/>
                    <a:pt x="978" y="3028"/>
                  </a:cubicBezTo>
                  <a:cubicBezTo>
                    <a:pt x="1022" y="2876"/>
                    <a:pt x="1178" y="2743"/>
                    <a:pt x="1334" y="2743"/>
                  </a:cubicBezTo>
                  <a:close/>
                  <a:moveTo>
                    <a:pt x="3200" y="0"/>
                  </a:moveTo>
                  <a:cubicBezTo>
                    <a:pt x="3011" y="0"/>
                    <a:pt x="2812" y="31"/>
                    <a:pt x="2607" y="96"/>
                  </a:cubicBezTo>
                  <a:cubicBezTo>
                    <a:pt x="2206" y="196"/>
                    <a:pt x="1880" y="397"/>
                    <a:pt x="1580" y="672"/>
                  </a:cubicBezTo>
                  <a:cubicBezTo>
                    <a:pt x="778" y="1374"/>
                    <a:pt x="276" y="2276"/>
                    <a:pt x="76" y="3329"/>
                  </a:cubicBezTo>
                  <a:cubicBezTo>
                    <a:pt x="1" y="3855"/>
                    <a:pt x="1" y="4382"/>
                    <a:pt x="201" y="4908"/>
                  </a:cubicBezTo>
                  <a:cubicBezTo>
                    <a:pt x="463" y="5633"/>
                    <a:pt x="1032" y="6034"/>
                    <a:pt x="1726" y="6034"/>
                  </a:cubicBezTo>
                  <a:cubicBezTo>
                    <a:pt x="1896" y="6034"/>
                    <a:pt x="2074" y="6010"/>
                    <a:pt x="2256" y="5961"/>
                  </a:cubicBezTo>
                  <a:cubicBezTo>
                    <a:pt x="2783" y="5835"/>
                    <a:pt x="3209" y="5535"/>
                    <a:pt x="3560" y="5159"/>
                  </a:cubicBezTo>
                  <a:cubicBezTo>
                    <a:pt x="4236" y="4482"/>
                    <a:pt x="4662" y="3655"/>
                    <a:pt x="4838" y="2727"/>
                  </a:cubicBezTo>
                  <a:cubicBezTo>
                    <a:pt x="4913" y="2176"/>
                    <a:pt x="4913" y="1650"/>
                    <a:pt x="4738" y="1123"/>
                  </a:cubicBezTo>
                  <a:cubicBezTo>
                    <a:pt x="4462" y="415"/>
                    <a:pt x="3893" y="0"/>
                    <a:pt x="3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03;p58"/>
            <p:cNvSpPr/>
            <p:nvPr/>
          </p:nvSpPr>
          <p:spPr>
            <a:xfrm>
              <a:off x="5209425" y="2433525"/>
              <a:ext cx="541375" cy="1010075"/>
            </a:xfrm>
            <a:custGeom>
              <a:avLst/>
              <a:gdLst/>
              <a:ahLst/>
              <a:cxnLst/>
              <a:rect l="l" t="t" r="r" b="b"/>
              <a:pathLst>
                <a:path w="21655" h="40403" extrusionOk="0">
                  <a:moveTo>
                    <a:pt x="21195" y="1"/>
                  </a:moveTo>
                  <a:cubicBezTo>
                    <a:pt x="21034" y="1"/>
                    <a:pt x="20923" y="119"/>
                    <a:pt x="20778" y="380"/>
                  </a:cubicBezTo>
                  <a:cubicBezTo>
                    <a:pt x="20728" y="480"/>
                    <a:pt x="20652" y="606"/>
                    <a:pt x="20602" y="706"/>
                  </a:cubicBezTo>
                  <a:cubicBezTo>
                    <a:pt x="20251" y="1408"/>
                    <a:pt x="19876" y="2109"/>
                    <a:pt x="19500" y="2811"/>
                  </a:cubicBezTo>
                  <a:cubicBezTo>
                    <a:pt x="19048" y="3688"/>
                    <a:pt x="18572" y="4591"/>
                    <a:pt x="18121" y="5468"/>
                  </a:cubicBezTo>
                  <a:cubicBezTo>
                    <a:pt x="17620" y="6395"/>
                    <a:pt x="17144" y="7297"/>
                    <a:pt x="16668" y="8225"/>
                  </a:cubicBezTo>
                  <a:cubicBezTo>
                    <a:pt x="16141" y="9202"/>
                    <a:pt x="15640" y="10205"/>
                    <a:pt x="15114" y="11182"/>
                  </a:cubicBezTo>
                  <a:cubicBezTo>
                    <a:pt x="14637" y="12109"/>
                    <a:pt x="14161" y="13037"/>
                    <a:pt x="13660" y="13939"/>
                  </a:cubicBezTo>
                  <a:cubicBezTo>
                    <a:pt x="13209" y="14816"/>
                    <a:pt x="12758" y="15693"/>
                    <a:pt x="12307" y="16545"/>
                  </a:cubicBezTo>
                  <a:cubicBezTo>
                    <a:pt x="11805" y="17473"/>
                    <a:pt x="11329" y="18425"/>
                    <a:pt x="10828" y="19353"/>
                  </a:cubicBezTo>
                  <a:cubicBezTo>
                    <a:pt x="10377" y="20230"/>
                    <a:pt x="9926" y="21082"/>
                    <a:pt x="9449" y="21959"/>
                  </a:cubicBezTo>
                  <a:cubicBezTo>
                    <a:pt x="8923" y="22987"/>
                    <a:pt x="8372" y="24039"/>
                    <a:pt x="7820" y="25067"/>
                  </a:cubicBezTo>
                  <a:cubicBezTo>
                    <a:pt x="7369" y="25919"/>
                    <a:pt x="6918" y="26771"/>
                    <a:pt x="6467" y="27623"/>
                  </a:cubicBezTo>
                  <a:cubicBezTo>
                    <a:pt x="5991" y="28576"/>
                    <a:pt x="5490" y="29528"/>
                    <a:pt x="4988" y="30480"/>
                  </a:cubicBezTo>
                  <a:cubicBezTo>
                    <a:pt x="4537" y="31333"/>
                    <a:pt x="4086" y="32185"/>
                    <a:pt x="3635" y="33037"/>
                  </a:cubicBezTo>
                  <a:cubicBezTo>
                    <a:pt x="3058" y="34140"/>
                    <a:pt x="2482" y="35242"/>
                    <a:pt x="1906" y="36320"/>
                  </a:cubicBezTo>
                  <a:cubicBezTo>
                    <a:pt x="1329" y="37423"/>
                    <a:pt x="753" y="38526"/>
                    <a:pt x="176" y="39628"/>
                  </a:cubicBezTo>
                  <a:cubicBezTo>
                    <a:pt x="126" y="39703"/>
                    <a:pt x="101" y="39779"/>
                    <a:pt x="51" y="39854"/>
                  </a:cubicBezTo>
                  <a:cubicBezTo>
                    <a:pt x="1" y="40004"/>
                    <a:pt x="76" y="40230"/>
                    <a:pt x="201" y="40330"/>
                  </a:cubicBezTo>
                  <a:cubicBezTo>
                    <a:pt x="260" y="40377"/>
                    <a:pt x="336" y="40402"/>
                    <a:pt x="416" y="40402"/>
                  </a:cubicBezTo>
                  <a:cubicBezTo>
                    <a:pt x="505" y="40402"/>
                    <a:pt x="598" y="40371"/>
                    <a:pt x="677" y="40305"/>
                  </a:cubicBezTo>
                  <a:cubicBezTo>
                    <a:pt x="778" y="40180"/>
                    <a:pt x="878" y="40054"/>
                    <a:pt x="953" y="39929"/>
                  </a:cubicBezTo>
                  <a:cubicBezTo>
                    <a:pt x="1129" y="39578"/>
                    <a:pt x="1279" y="39252"/>
                    <a:pt x="1454" y="38901"/>
                  </a:cubicBezTo>
                  <a:cubicBezTo>
                    <a:pt x="1956" y="37949"/>
                    <a:pt x="2482" y="36997"/>
                    <a:pt x="2983" y="36019"/>
                  </a:cubicBezTo>
                  <a:cubicBezTo>
                    <a:pt x="3459" y="35092"/>
                    <a:pt x="3961" y="34165"/>
                    <a:pt x="4437" y="33237"/>
                  </a:cubicBezTo>
                  <a:cubicBezTo>
                    <a:pt x="4888" y="32360"/>
                    <a:pt x="5364" y="31483"/>
                    <a:pt x="5815" y="30631"/>
                  </a:cubicBezTo>
                  <a:cubicBezTo>
                    <a:pt x="6292" y="29703"/>
                    <a:pt x="6793" y="28751"/>
                    <a:pt x="7269" y="27824"/>
                  </a:cubicBezTo>
                  <a:cubicBezTo>
                    <a:pt x="7795" y="26846"/>
                    <a:pt x="8297" y="25869"/>
                    <a:pt x="8823" y="24891"/>
                  </a:cubicBezTo>
                  <a:cubicBezTo>
                    <a:pt x="9299" y="23989"/>
                    <a:pt x="9775" y="23062"/>
                    <a:pt x="10251" y="22160"/>
                  </a:cubicBezTo>
                  <a:cubicBezTo>
                    <a:pt x="10728" y="21257"/>
                    <a:pt x="11179" y="20380"/>
                    <a:pt x="11655" y="19503"/>
                  </a:cubicBezTo>
                  <a:cubicBezTo>
                    <a:pt x="12131" y="18576"/>
                    <a:pt x="12607" y="17648"/>
                    <a:pt x="13084" y="16746"/>
                  </a:cubicBezTo>
                  <a:cubicBezTo>
                    <a:pt x="13610" y="15743"/>
                    <a:pt x="14136" y="14766"/>
                    <a:pt x="14662" y="13763"/>
                  </a:cubicBezTo>
                  <a:cubicBezTo>
                    <a:pt x="15114" y="12886"/>
                    <a:pt x="15590" y="12009"/>
                    <a:pt x="16041" y="11107"/>
                  </a:cubicBezTo>
                  <a:cubicBezTo>
                    <a:pt x="16542" y="10205"/>
                    <a:pt x="17018" y="9277"/>
                    <a:pt x="17495" y="8375"/>
                  </a:cubicBezTo>
                  <a:cubicBezTo>
                    <a:pt x="17946" y="7473"/>
                    <a:pt x="18422" y="6596"/>
                    <a:pt x="18898" y="5718"/>
                  </a:cubicBezTo>
                  <a:cubicBezTo>
                    <a:pt x="19525" y="4515"/>
                    <a:pt x="20151" y="3287"/>
                    <a:pt x="20778" y="2084"/>
                  </a:cubicBezTo>
                  <a:cubicBezTo>
                    <a:pt x="20953" y="1783"/>
                    <a:pt x="21104" y="1483"/>
                    <a:pt x="21279" y="1182"/>
                  </a:cubicBezTo>
                  <a:cubicBezTo>
                    <a:pt x="21329" y="1057"/>
                    <a:pt x="21379" y="931"/>
                    <a:pt x="21455" y="806"/>
                  </a:cubicBezTo>
                  <a:cubicBezTo>
                    <a:pt x="21580" y="631"/>
                    <a:pt x="21630" y="405"/>
                    <a:pt x="21655" y="179"/>
                  </a:cubicBezTo>
                  <a:cubicBezTo>
                    <a:pt x="21454" y="63"/>
                    <a:pt x="21312" y="1"/>
                    <a:pt x="21195" y="1"/>
                  </a:cubicBezTo>
                  <a:close/>
                </a:path>
              </a:pathLst>
            </a:custGeom>
            <a:solidFill>
              <a:srgbClr val="A8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804;p58"/>
            <p:cNvSpPr/>
            <p:nvPr/>
          </p:nvSpPr>
          <p:spPr>
            <a:xfrm>
              <a:off x="4591625" y="2845450"/>
              <a:ext cx="44525" cy="50050"/>
            </a:xfrm>
            <a:custGeom>
              <a:avLst/>
              <a:gdLst/>
              <a:ahLst/>
              <a:cxnLst/>
              <a:rect l="l" t="t" r="r" b="b"/>
              <a:pathLst>
                <a:path w="1781" h="2002" extrusionOk="0">
                  <a:moveTo>
                    <a:pt x="1261" y="1"/>
                  </a:moveTo>
                  <a:cubicBezTo>
                    <a:pt x="1133" y="1"/>
                    <a:pt x="1006" y="48"/>
                    <a:pt x="878" y="119"/>
                  </a:cubicBezTo>
                  <a:cubicBezTo>
                    <a:pt x="452" y="369"/>
                    <a:pt x="176" y="720"/>
                    <a:pt x="51" y="1196"/>
                  </a:cubicBezTo>
                  <a:cubicBezTo>
                    <a:pt x="1" y="1347"/>
                    <a:pt x="26" y="1497"/>
                    <a:pt x="51" y="1647"/>
                  </a:cubicBezTo>
                  <a:cubicBezTo>
                    <a:pt x="97" y="1877"/>
                    <a:pt x="248" y="2001"/>
                    <a:pt x="466" y="2001"/>
                  </a:cubicBezTo>
                  <a:cubicBezTo>
                    <a:pt x="486" y="2001"/>
                    <a:pt x="506" y="2000"/>
                    <a:pt x="527" y="1998"/>
                  </a:cubicBezTo>
                  <a:cubicBezTo>
                    <a:pt x="627" y="1998"/>
                    <a:pt x="753" y="1973"/>
                    <a:pt x="828" y="1923"/>
                  </a:cubicBezTo>
                  <a:cubicBezTo>
                    <a:pt x="1329" y="1698"/>
                    <a:pt x="1605" y="1271"/>
                    <a:pt x="1755" y="770"/>
                  </a:cubicBezTo>
                  <a:cubicBezTo>
                    <a:pt x="1780" y="520"/>
                    <a:pt x="1780" y="269"/>
                    <a:pt x="1555" y="94"/>
                  </a:cubicBezTo>
                  <a:cubicBezTo>
                    <a:pt x="1457" y="28"/>
                    <a:pt x="1359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805;p58"/>
            <p:cNvSpPr/>
            <p:nvPr/>
          </p:nvSpPr>
          <p:spPr>
            <a:xfrm>
              <a:off x="4578475" y="2900350"/>
              <a:ext cx="18200" cy="17625"/>
            </a:xfrm>
            <a:custGeom>
              <a:avLst/>
              <a:gdLst/>
              <a:ahLst/>
              <a:cxnLst/>
              <a:rect l="l" t="t" r="r" b="b"/>
              <a:pathLst>
                <a:path w="728" h="705" extrusionOk="0">
                  <a:moveTo>
                    <a:pt x="413" y="0"/>
                  </a:moveTo>
                  <a:cubicBezTo>
                    <a:pt x="248" y="0"/>
                    <a:pt x="74" y="141"/>
                    <a:pt x="51" y="304"/>
                  </a:cubicBezTo>
                  <a:cubicBezTo>
                    <a:pt x="1" y="479"/>
                    <a:pt x="126" y="680"/>
                    <a:pt x="301" y="705"/>
                  </a:cubicBezTo>
                  <a:cubicBezTo>
                    <a:pt x="477" y="705"/>
                    <a:pt x="652" y="579"/>
                    <a:pt x="677" y="354"/>
                  </a:cubicBezTo>
                  <a:cubicBezTo>
                    <a:pt x="727" y="203"/>
                    <a:pt x="602" y="53"/>
                    <a:pt x="452" y="3"/>
                  </a:cubicBezTo>
                  <a:cubicBezTo>
                    <a:pt x="439" y="1"/>
                    <a:pt x="42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6;p58"/>
            <p:cNvSpPr/>
            <p:nvPr/>
          </p:nvSpPr>
          <p:spPr>
            <a:xfrm>
              <a:off x="5116700" y="3102400"/>
              <a:ext cx="45000" cy="49700"/>
            </a:xfrm>
            <a:custGeom>
              <a:avLst/>
              <a:gdLst/>
              <a:ahLst/>
              <a:cxnLst/>
              <a:rect l="l" t="t" r="r" b="b"/>
              <a:pathLst>
                <a:path w="1800" h="1988" extrusionOk="0">
                  <a:moveTo>
                    <a:pt x="1254" y="0"/>
                  </a:moveTo>
                  <a:cubicBezTo>
                    <a:pt x="1161" y="0"/>
                    <a:pt x="1059" y="21"/>
                    <a:pt x="953" y="66"/>
                  </a:cubicBezTo>
                  <a:cubicBezTo>
                    <a:pt x="928" y="91"/>
                    <a:pt x="903" y="91"/>
                    <a:pt x="878" y="116"/>
                  </a:cubicBezTo>
                  <a:cubicBezTo>
                    <a:pt x="427" y="367"/>
                    <a:pt x="151" y="768"/>
                    <a:pt x="26" y="1244"/>
                  </a:cubicBezTo>
                  <a:cubicBezTo>
                    <a:pt x="0" y="1369"/>
                    <a:pt x="0" y="1520"/>
                    <a:pt x="26" y="1645"/>
                  </a:cubicBezTo>
                  <a:cubicBezTo>
                    <a:pt x="76" y="1821"/>
                    <a:pt x="201" y="1946"/>
                    <a:pt x="376" y="1971"/>
                  </a:cubicBezTo>
                  <a:cubicBezTo>
                    <a:pt x="439" y="1981"/>
                    <a:pt x="501" y="1987"/>
                    <a:pt x="560" y="1987"/>
                  </a:cubicBezTo>
                  <a:cubicBezTo>
                    <a:pt x="643" y="1987"/>
                    <a:pt x="719" y="1975"/>
                    <a:pt x="777" y="1946"/>
                  </a:cubicBezTo>
                  <a:cubicBezTo>
                    <a:pt x="1304" y="1720"/>
                    <a:pt x="1579" y="1269"/>
                    <a:pt x="1755" y="818"/>
                  </a:cubicBezTo>
                  <a:cubicBezTo>
                    <a:pt x="1755" y="718"/>
                    <a:pt x="1755" y="668"/>
                    <a:pt x="1780" y="643"/>
                  </a:cubicBezTo>
                  <a:cubicBezTo>
                    <a:pt x="1799" y="254"/>
                    <a:pt x="1577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07;p58"/>
            <p:cNvSpPr/>
            <p:nvPr/>
          </p:nvSpPr>
          <p:spPr>
            <a:xfrm>
              <a:off x="5103550" y="3157050"/>
              <a:ext cx="18175" cy="17250"/>
            </a:xfrm>
            <a:custGeom>
              <a:avLst/>
              <a:gdLst/>
              <a:ahLst/>
              <a:cxnLst/>
              <a:rect l="l" t="t" r="r" b="b"/>
              <a:pathLst>
                <a:path w="727" h="690" extrusionOk="0">
                  <a:moveTo>
                    <a:pt x="381" y="1"/>
                  </a:moveTo>
                  <a:cubicBezTo>
                    <a:pt x="225" y="1"/>
                    <a:pt x="69" y="134"/>
                    <a:pt x="25" y="286"/>
                  </a:cubicBezTo>
                  <a:cubicBezTo>
                    <a:pt x="0" y="462"/>
                    <a:pt x="125" y="662"/>
                    <a:pt x="276" y="687"/>
                  </a:cubicBezTo>
                  <a:cubicBezTo>
                    <a:pt x="289" y="689"/>
                    <a:pt x="302" y="690"/>
                    <a:pt x="315" y="690"/>
                  </a:cubicBezTo>
                  <a:cubicBezTo>
                    <a:pt x="480" y="690"/>
                    <a:pt x="654" y="549"/>
                    <a:pt x="677" y="386"/>
                  </a:cubicBezTo>
                  <a:cubicBezTo>
                    <a:pt x="727" y="236"/>
                    <a:pt x="602" y="61"/>
                    <a:pt x="451" y="11"/>
                  </a:cubicBezTo>
                  <a:cubicBezTo>
                    <a:pt x="428" y="4"/>
                    <a:pt x="404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808;p58"/>
            <p:cNvSpPr/>
            <p:nvPr/>
          </p:nvSpPr>
          <p:spPr>
            <a:xfrm>
              <a:off x="4804675" y="2970775"/>
              <a:ext cx="130975" cy="115725"/>
            </a:xfrm>
            <a:custGeom>
              <a:avLst/>
              <a:gdLst/>
              <a:ahLst/>
              <a:cxnLst/>
              <a:rect l="l" t="t" r="r" b="b"/>
              <a:pathLst>
                <a:path w="5239" h="4629" extrusionOk="0">
                  <a:moveTo>
                    <a:pt x="798" y="1"/>
                  </a:moveTo>
                  <a:cubicBezTo>
                    <a:pt x="710" y="1"/>
                    <a:pt x="624" y="40"/>
                    <a:pt x="577" y="118"/>
                  </a:cubicBezTo>
                  <a:cubicBezTo>
                    <a:pt x="527" y="193"/>
                    <a:pt x="476" y="269"/>
                    <a:pt x="451" y="344"/>
                  </a:cubicBezTo>
                  <a:cubicBezTo>
                    <a:pt x="151" y="1071"/>
                    <a:pt x="0" y="1797"/>
                    <a:pt x="126" y="2574"/>
                  </a:cubicBezTo>
                  <a:cubicBezTo>
                    <a:pt x="176" y="2875"/>
                    <a:pt x="276" y="3201"/>
                    <a:pt x="401" y="3477"/>
                  </a:cubicBezTo>
                  <a:cubicBezTo>
                    <a:pt x="757" y="4210"/>
                    <a:pt x="1412" y="4628"/>
                    <a:pt x="2173" y="4628"/>
                  </a:cubicBezTo>
                  <a:cubicBezTo>
                    <a:pt x="2323" y="4628"/>
                    <a:pt x="2476" y="4612"/>
                    <a:pt x="2632" y="4579"/>
                  </a:cubicBezTo>
                  <a:cubicBezTo>
                    <a:pt x="3108" y="4479"/>
                    <a:pt x="3509" y="4279"/>
                    <a:pt x="3885" y="3978"/>
                  </a:cubicBezTo>
                  <a:cubicBezTo>
                    <a:pt x="4411" y="3577"/>
                    <a:pt x="4812" y="3076"/>
                    <a:pt x="5113" y="2474"/>
                  </a:cubicBezTo>
                  <a:cubicBezTo>
                    <a:pt x="5163" y="2399"/>
                    <a:pt x="5188" y="2324"/>
                    <a:pt x="5213" y="2248"/>
                  </a:cubicBezTo>
                  <a:cubicBezTo>
                    <a:pt x="5238" y="2123"/>
                    <a:pt x="5163" y="1998"/>
                    <a:pt x="5063" y="1923"/>
                  </a:cubicBezTo>
                  <a:cubicBezTo>
                    <a:pt x="5021" y="1906"/>
                    <a:pt x="4979" y="1898"/>
                    <a:pt x="4938" y="1898"/>
                  </a:cubicBezTo>
                  <a:cubicBezTo>
                    <a:pt x="4857" y="1898"/>
                    <a:pt x="4779" y="1931"/>
                    <a:pt x="4712" y="1998"/>
                  </a:cubicBezTo>
                  <a:cubicBezTo>
                    <a:pt x="4637" y="2123"/>
                    <a:pt x="4562" y="2248"/>
                    <a:pt x="4461" y="2399"/>
                  </a:cubicBezTo>
                  <a:cubicBezTo>
                    <a:pt x="4161" y="2900"/>
                    <a:pt x="3785" y="3326"/>
                    <a:pt x="3283" y="3652"/>
                  </a:cubicBezTo>
                  <a:cubicBezTo>
                    <a:pt x="3008" y="3853"/>
                    <a:pt x="2682" y="3953"/>
                    <a:pt x="2356" y="4003"/>
                  </a:cubicBezTo>
                  <a:cubicBezTo>
                    <a:pt x="2300" y="4008"/>
                    <a:pt x="2245" y="4011"/>
                    <a:pt x="2192" y="4011"/>
                  </a:cubicBezTo>
                  <a:cubicBezTo>
                    <a:pt x="1766" y="4011"/>
                    <a:pt x="1417" y="3836"/>
                    <a:pt x="1128" y="3502"/>
                  </a:cubicBezTo>
                  <a:cubicBezTo>
                    <a:pt x="928" y="3251"/>
                    <a:pt x="802" y="2950"/>
                    <a:pt x="752" y="2649"/>
                  </a:cubicBezTo>
                  <a:cubicBezTo>
                    <a:pt x="677" y="2248"/>
                    <a:pt x="677" y="1822"/>
                    <a:pt x="777" y="1296"/>
                  </a:cubicBezTo>
                  <a:cubicBezTo>
                    <a:pt x="827" y="1146"/>
                    <a:pt x="902" y="895"/>
                    <a:pt x="1003" y="619"/>
                  </a:cubicBezTo>
                  <a:cubicBezTo>
                    <a:pt x="1028" y="544"/>
                    <a:pt x="1053" y="444"/>
                    <a:pt x="1078" y="369"/>
                  </a:cubicBezTo>
                  <a:cubicBezTo>
                    <a:pt x="1103" y="243"/>
                    <a:pt x="1053" y="118"/>
                    <a:pt x="953" y="43"/>
                  </a:cubicBezTo>
                  <a:cubicBezTo>
                    <a:pt x="906" y="15"/>
                    <a:pt x="852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0176" y="618287"/>
                <a:ext cx="8204176" cy="4129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điểm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1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</a:t>
                </a:r>
                <a:r>
                  <a:rPr lang="pt-BR" sz="18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 </a:t>
                </a:r>
                <a:r>
                  <a:rPr lang="pt-BR" sz="180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 </a:t>
                </a: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 đoạn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Khoảng cách từ điểm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chính là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(cm)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𝑂𝑀𝐴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có: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(Định lí Pythagore)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</a:t>
                </a: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pt-BR" sz="1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(cm)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khoảng cách từ điểm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3 cm.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76" y="618287"/>
                <a:ext cx="8204176" cy="4129336"/>
              </a:xfrm>
              <a:prstGeom prst="rect">
                <a:avLst/>
              </a:prstGeom>
              <a:blipFill>
                <a:blip r:embed="rId3"/>
                <a:stretch>
                  <a:fillRect l="-594" b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261658" y="248955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1516C-A03B-70EE-4E90-6566F55150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51244" y="2210188"/>
            <a:ext cx="2392863" cy="221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00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7859" y="928973"/>
                <a:ext cx="7488282" cy="3497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den>
                    </m:f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59" y="928973"/>
                <a:ext cx="7488282" cy="3497624"/>
              </a:xfrm>
              <a:prstGeom prst="rect">
                <a:avLst/>
              </a:prstGeom>
              <a:blipFill>
                <a:blip r:embed="rId4"/>
                <a:stretch>
                  <a:fillRect l="-896" r="-814" b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3331;p61"/>
          <p:cNvSpPr txBox="1"/>
          <p:nvPr/>
        </p:nvSpPr>
        <p:spPr>
          <a:xfrm flipH="1">
            <a:off x="3275330" y="387702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7 (SGK – tr.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Google Shape;24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6004" y="4693682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81224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411322" y="4520191"/>
            <a:ext cx="604820" cy="698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5FDBF78-BD8C-5400-DCAA-61C2A5C3B773}"/>
              </a:ext>
            </a:extLst>
          </p:cNvPr>
          <p:cNvGrpSpPr/>
          <p:nvPr/>
        </p:nvGrpSpPr>
        <p:grpSpPr>
          <a:xfrm>
            <a:off x="499223" y="206615"/>
            <a:ext cx="5638051" cy="4730269"/>
            <a:chOff x="1254633" y="3590966"/>
            <a:chExt cx="5638051" cy="47302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636B5C0-2E49-37FE-1F8E-BF2927DD894F}"/>
                    </a:ext>
                  </a:extLst>
                </p:cNvPr>
                <p:cNvSpPr txBox="1"/>
                <p:nvPr/>
              </p:nvSpPr>
              <p:spPr>
                <a:xfrm>
                  <a:off x="2115859" y="3590966"/>
                  <a:ext cx="4776825" cy="47302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25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da-DK" sz="2000" b="1" i="1" dirty="0">
                      <a:solidFill>
                        <a:srgbClr val="C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Chú ý: </a:t>
                  </a:r>
                </a:p>
                <a:p>
                  <a:pPr marL="342900" indent="-342900" algn="just">
                    <a:lnSpc>
                      <a:spcPct val="250000"/>
                    </a:lnSpc>
                    <a:spcBef>
                      <a:spcPts val="300"/>
                    </a:spcBef>
                    <a:spcAft>
                      <a:spcPts val="300"/>
                    </a:spcAft>
                    <a:buFont typeface="Wingdings" panose="05000000000000000000" pitchFamily="2" charset="2"/>
                    <a:buChar char="§"/>
                  </a:pPr>
                  <a:r>
                    <a:rPr lang="vi-VN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 đường tròn hoàn toàn xác định khi biết tâm và bán kính.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342900" indent="-342900" algn="just">
                    <a:lnSpc>
                      <a:spcPct val="250000"/>
                    </a:lnSpc>
                    <a:spcBef>
                      <a:spcPts val="300"/>
                    </a:spcBef>
                    <a:spcAft>
                      <a:spcPts val="300"/>
                    </a:spcAft>
                    <a:buFont typeface="Wingdings" panose="05000000000000000000" pitchFamily="2" charset="2"/>
                    <a:buChar char="§"/>
                  </a:pPr>
                  <a:r>
                    <a:rPr lang="vi-VN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Khi không quan tâm đến bán kính của đường tròn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d>
                    </m:oMath>
                  </a14:m>
                  <a:r>
                    <a:rPr lang="vi-VN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ta cũng có thể kí hiệu đường tròn là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</m:d>
                    </m:oMath>
                  </a14:m>
                  <a:r>
                    <a:rPr lang="vi-VN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636B5C0-2E49-37FE-1F8E-BF2927DD8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5859" y="3590966"/>
                  <a:ext cx="4776825" cy="4730269"/>
                </a:xfrm>
                <a:prstGeom prst="rect">
                  <a:avLst/>
                </a:prstGeom>
                <a:blipFill>
                  <a:blip r:embed="rId6"/>
                  <a:stretch>
                    <a:fillRect l="-1276" r="-1276" b="-14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9CECD040-689F-745F-D184-FC2064825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54633" y="3722636"/>
              <a:ext cx="744469" cy="656063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92A3422-9993-85C4-E364-23CE3344EBA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43" b="19212"/>
          <a:stretch/>
        </p:blipFill>
        <p:spPr>
          <a:xfrm>
            <a:off x="6380723" y="1432455"/>
            <a:ext cx="2256503" cy="2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5342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38415" y="293882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8602" y="790575"/>
                <a:ext cx="7966794" cy="4023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Do các điểm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các điểm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𝑂𝐵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Xét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𝑂𝐵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(định lí Thalès đảo).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02" y="790575"/>
                <a:ext cx="7966794" cy="4023217"/>
              </a:xfrm>
              <a:prstGeom prst="rect">
                <a:avLst/>
              </a:prstGeom>
              <a:blipFill>
                <a:blip r:embed="rId4"/>
                <a:stretch>
                  <a:fillRect l="-842" b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7682EED-7D1D-E7B9-8FDA-5B2831D01D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30053" y="1925546"/>
            <a:ext cx="2765172" cy="301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77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" name="Google Shape;3264;p52"/>
          <p:cNvSpPr/>
          <p:nvPr/>
        </p:nvSpPr>
        <p:spPr>
          <a:xfrm>
            <a:off x="3831050" y="1749600"/>
            <a:ext cx="5956948" cy="5143680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2" name="Google Shape;3292;p52"/>
          <p:cNvGrpSpPr/>
          <p:nvPr/>
        </p:nvGrpSpPr>
        <p:grpSpPr>
          <a:xfrm>
            <a:off x="4787495" y="4476020"/>
            <a:ext cx="334046" cy="839826"/>
            <a:chOff x="4979142" y="4336675"/>
            <a:chExt cx="444861" cy="1118426"/>
          </a:xfrm>
        </p:grpSpPr>
        <p:sp>
          <p:nvSpPr>
            <p:cNvPr id="3293" name="Google Shape;3293;p52"/>
            <p:cNvSpPr/>
            <p:nvPr/>
          </p:nvSpPr>
          <p:spPr>
            <a:xfrm>
              <a:off x="4979142" y="4336675"/>
              <a:ext cx="434760" cy="1118426"/>
            </a:xfrm>
            <a:custGeom>
              <a:avLst/>
              <a:gdLst/>
              <a:ahLst/>
              <a:cxnLst/>
              <a:rect l="l" t="t" r="r" b="b"/>
              <a:pathLst>
                <a:path w="12494" h="32141" extrusionOk="0">
                  <a:moveTo>
                    <a:pt x="6328" y="1"/>
                  </a:moveTo>
                  <a:cubicBezTo>
                    <a:pt x="5029" y="1"/>
                    <a:pt x="3745" y="128"/>
                    <a:pt x="2506" y="546"/>
                  </a:cubicBezTo>
                  <a:cubicBezTo>
                    <a:pt x="1731" y="810"/>
                    <a:pt x="1022" y="1139"/>
                    <a:pt x="445" y="1733"/>
                  </a:cubicBezTo>
                  <a:cubicBezTo>
                    <a:pt x="215" y="1963"/>
                    <a:pt x="50" y="2243"/>
                    <a:pt x="17" y="2557"/>
                  </a:cubicBezTo>
                  <a:cubicBezTo>
                    <a:pt x="0" y="2870"/>
                    <a:pt x="17" y="3199"/>
                    <a:pt x="17" y="3513"/>
                  </a:cubicBezTo>
                  <a:cubicBezTo>
                    <a:pt x="17" y="3677"/>
                    <a:pt x="0" y="3826"/>
                    <a:pt x="17" y="3990"/>
                  </a:cubicBezTo>
                  <a:cubicBezTo>
                    <a:pt x="149" y="12528"/>
                    <a:pt x="281" y="21081"/>
                    <a:pt x="412" y="29619"/>
                  </a:cubicBezTo>
                  <a:cubicBezTo>
                    <a:pt x="412" y="29800"/>
                    <a:pt x="445" y="29965"/>
                    <a:pt x="462" y="30146"/>
                  </a:cubicBezTo>
                  <a:cubicBezTo>
                    <a:pt x="412" y="30327"/>
                    <a:pt x="478" y="30476"/>
                    <a:pt x="610" y="30574"/>
                  </a:cubicBezTo>
                  <a:cubicBezTo>
                    <a:pt x="841" y="30756"/>
                    <a:pt x="1072" y="30953"/>
                    <a:pt x="1335" y="31085"/>
                  </a:cubicBezTo>
                  <a:cubicBezTo>
                    <a:pt x="1780" y="31300"/>
                    <a:pt x="2242" y="31514"/>
                    <a:pt x="2720" y="31646"/>
                  </a:cubicBezTo>
                  <a:cubicBezTo>
                    <a:pt x="3870" y="31975"/>
                    <a:pt x="5016" y="32141"/>
                    <a:pt x="6156" y="32141"/>
                  </a:cubicBezTo>
                  <a:cubicBezTo>
                    <a:pt x="7469" y="32141"/>
                    <a:pt x="8774" y="31922"/>
                    <a:pt x="10070" y="31481"/>
                  </a:cubicBezTo>
                  <a:cubicBezTo>
                    <a:pt x="10680" y="31267"/>
                    <a:pt x="11257" y="31019"/>
                    <a:pt x="11784" y="30640"/>
                  </a:cubicBezTo>
                  <a:cubicBezTo>
                    <a:pt x="12444" y="30195"/>
                    <a:pt x="12394" y="30228"/>
                    <a:pt x="12378" y="29536"/>
                  </a:cubicBezTo>
                  <a:cubicBezTo>
                    <a:pt x="12378" y="26833"/>
                    <a:pt x="12361" y="24147"/>
                    <a:pt x="12345" y="21460"/>
                  </a:cubicBezTo>
                  <a:cubicBezTo>
                    <a:pt x="12328" y="15511"/>
                    <a:pt x="12328" y="9578"/>
                    <a:pt x="12295" y="3628"/>
                  </a:cubicBezTo>
                  <a:cubicBezTo>
                    <a:pt x="12295" y="3565"/>
                    <a:pt x="12280" y="3486"/>
                    <a:pt x="12264" y="3407"/>
                  </a:cubicBezTo>
                  <a:lnTo>
                    <a:pt x="12264" y="3407"/>
                  </a:lnTo>
                  <a:lnTo>
                    <a:pt x="12295" y="3315"/>
                  </a:lnTo>
                  <a:cubicBezTo>
                    <a:pt x="12493" y="2524"/>
                    <a:pt x="12229" y="1914"/>
                    <a:pt x="11620" y="1403"/>
                  </a:cubicBezTo>
                  <a:cubicBezTo>
                    <a:pt x="11208" y="1040"/>
                    <a:pt x="10713" y="826"/>
                    <a:pt x="10219" y="628"/>
                  </a:cubicBezTo>
                  <a:cubicBezTo>
                    <a:pt x="9049" y="183"/>
                    <a:pt x="7813" y="35"/>
                    <a:pt x="6576" y="2"/>
                  </a:cubicBezTo>
                  <a:cubicBezTo>
                    <a:pt x="6494" y="1"/>
                    <a:pt x="6411" y="1"/>
                    <a:pt x="6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4" name="Google Shape;3294;p52"/>
            <p:cNvGrpSpPr/>
            <p:nvPr/>
          </p:nvGrpSpPr>
          <p:grpSpPr>
            <a:xfrm>
              <a:off x="4979142" y="4336675"/>
              <a:ext cx="444861" cy="1118426"/>
              <a:chOff x="4979142" y="4336675"/>
              <a:chExt cx="444861" cy="1118426"/>
            </a:xfrm>
          </p:grpSpPr>
          <p:sp>
            <p:nvSpPr>
              <p:cNvPr id="3295" name="Google Shape;3295;p52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52"/>
              <p:cNvSpPr/>
              <p:nvPr/>
            </p:nvSpPr>
            <p:spPr>
              <a:xfrm>
                <a:off x="4988655" y="4408784"/>
                <a:ext cx="435348" cy="104003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28744" extrusionOk="0">
                    <a:moveTo>
                      <a:pt x="11850" y="0"/>
                    </a:moveTo>
                    <a:cubicBezTo>
                      <a:pt x="11224" y="857"/>
                      <a:pt x="10351" y="1335"/>
                      <a:pt x="9378" y="1632"/>
                    </a:cubicBezTo>
                    <a:cubicBezTo>
                      <a:pt x="8900" y="1780"/>
                      <a:pt x="8422" y="1912"/>
                      <a:pt x="7944" y="2044"/>
                    </a:cubicBezTo>
                    <a:cubicBezTo>
                      <a:pt x="7928" y="2143"/>
                      <a:pt x="7878" y="2242"/>
                      <a:pt x="7895" y="2340"/>
                    </a:cubicBezTo>
                    <a:cubicBezTo>
                      <a:pt x="7895" y="2588"/>
                      <a:pt x="7928" y="2851"/>
                      <a:pt x="7944" y="3115"/>
                    </a:cubicBezTo>
                    <a:cubicBezTo>
                      <a:pt x="7977" y="4862"/>
                      <a:pt x="8027" y="6609"/>
                      <a:pt x="7895" y="8356"/>
                    </a:cubicBezTo>
                    <a:cubicBezTo>
                      <a:pt x="7780" y="9922"/>
                      <a:pt x="7615" y="11487"/>
                      <a:pt x="7335" y="13037"/>
                    </a:cubicBezTo>
                    <a:cubicBezTo>
                      <a:pt x="7153" y="14091"/>
                      <a:pt x="6939" y="15146"/>
                      <a:pt x="6659" y="16185"/>
                    </a:cubicBezTo>
                    <a:cubicBezTo>
                      <a:pt x="6461" y="16910"/>
                      <a:pt x="6280" y="17635"/>
                      <a:pt x="6049" y="18360"/>
                    </a:cubicBezTo>
                    <a:cubicBezTo>
                      <a:pt x="5802" y="19135"/>
                      <a:pt x="5538" y="19909"/>
                      <a:pt x="5209" y="20651"/>
                    </a:cubicBezTo>
                    <a:cubicBezTo>
                      <a:pt x="4994" y="21112"/>
                      <a:pt x="4829" y="21607"/>
                      <a:pt x="4500" y="22019"/>
                    </a:cubicBezTo>
                    <a:cubicBezTo>
                      <a:pt x="4401" y="22134"/>
                      <a:pt x="4384" y="22315"/>
                      <a:pt x="4302" y="22447"/>
                    </a:cubicBezTo>
                    <a:cubicBezTo>
                      <a:pt x="4154" y="22711"/>
                      <a:pt x="4038" y="22991"/>
                      <a:pt x="3824" y="23205"/>
                    </a:cubicBezTo>
                    <a:cubicBezTo>
                      <a:pt x="3593" y="23436"/>
                      <a:pt x="3429" y="23683"/>
                      <a:pt x="3247" y="23947"/>
                    </a:cubicBezTo>
                    <a:cubicBezTo>
                      <a:pt x="3165" y="24062"/>
                      <a:pt x="3099" y="24178"/>
                      <a:pt x="3000" y="24277"/>
                    </a:cubicBezTo>
                    <a:cubicBezTo>
                      <a:pt x="2522" y="24755"/>
                      <a:pt x="2044" y="25233"/>
                      <a:pt x="1533" y="25678"/>
                    </a:cubicBezTo>
                    <a:cubicBezTo>
                      <a:pt x="1072" y="26090"/>
                      <a:pt x="610" y="26485"/>
                      <a:pt x="50" y="26749"/>
                    </a:cubicBezTo>
                    <a:cubicBezTo>
                      <a:pt x="0" y="26930"/>
                      <a:pt x="66" y="27079"/>
                      <a:pt x="198" y="27177"/>
                    </a:cubicBezTo>
                    <a:cubicBezTo>
                      <a:pt x="429" y="27359"/>
                      <a:pt x="660" y="27556"/>
                      <a:pt x="923" y="27688"/>
                    </a:cubicBezTo>
                    <a:cubicBezTo>
                      <a:pt x="1368" y="27903"/>
                      <a:pt x="1830" y="28117"/>
                      <a:pt x="2308" y="28249"/>
                    </a:cubicBezTo>
                    <a:cubicBezTo>
                      <a:pt x="3458" y="28578"/>
                      <a:pt x="4604" y="28744"/>
                      <a:pt x="5744" y="28744"/>
                    </a:cubicBezTo>
                    <a:cubicBezTo>
                      <a:pt x="7057" y="28744"/>
                      <a:pt x="8362" y="28525"/>
                      <a:pt x="9658" y="28084"/>
                    </a:cubicBezTo>
                    <a:cubicBezTo>
                      <a:pt x="10268" y="27870"/>
                      <a:pt x="10845" y="27622"/>
                      <a:pt x="11372" y="27243"/>
                    </a:cubicBezTo>
                    <a:cubicBezTo>
                      <a:pt x="12032" y="26798"/>
                      <a:pt x="11982" y="26831"/>
                      <a:pt x="11966" y="26139"/>
                    </a:cubicBezTo>
                    <a:cubicBezTo>
                      <a:pt x="11966" y="23436"/>
                      <a:pt x="11949" y="20750"/>
                      <a:pt x="11933" y="18063"/>
                    </a:cubicBezTo>
                    <a:cubicBezTo>
                      <a:pt x="11916" y="12114"/>
                      <a:pt x="11900" y="6181"/>
                      <a:pt x="11883" y="231"/>
                    </a:cubicBezTo>
                    <a:cubicBezTo>
                      <a:pt x="11883" y="165"/>
                      <a:pt x="11867" y="83"/>
                      <a:pt x="118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52"/>
              <p:cNvSpPr/>
              <p:nvPr/>
            </p:nvSpPr>
            <p:spPr>
              <a:xfrm>
                <a:off x="4980982" y="4336675"/>
                <a:ext cx="434757" cy="147399"/>
              </a:xfrm>
              <a:custGeom>
                <a:avLst/>
                <a:gdLst/>
                <a:ahLst/>
                <a:cxnLst/>
                <a:rect l="l" t="t" r="r" b="b"/>
                <a:pathLst>
                  <a:path w="12511" h="5568" extrusionOk="0">
                    <a:moveTo>
                      <a:pt x="6345" y="1"/>
                    </a:moveTo>
                    <a:cubicBezTo>
                      <a:pt x="5046" y="1"/>
                      <a:pt x="3762" y="128"/>
                      <a:pt x="2523" y="546"/>
                    </a:cubicBezTo>
                    <a:cubicBezTo>
                      <a:pt x="1748" y="810"/>
                      <a:pt x="1039" y="1139"/>
                      <a:pt x="462" y="1733"/>
                    </a:cubicBezTo>
                    <a:cubicBezTo>
                      <a:pt x="232" y="1963"/>
                      <a:pt x="67" y="2243"/>
                      <a:pt x="34" y="2557"/>
                    </a:cubicBezTo>
                    <a:cubicBezTo>
                      <a:pt x="1" y="2870"/>
                      <a:pt x="34" y="3199"/>
                      <a:pt x="34" y="3513"/>
                    </a:cubicBezTo>
                    <a:cubicBezTo>
                      <a:pt x="149" y="3595"/>
                      <a:pt x="248" y="3694"/>
                      <a:pt x="347" y="3776"/>
                    </a:cubicBezTo>
                    <a:cubicBezTo>
                      <a:pt x="611" y="4023"/>
                      <a:pt x="858" y="4287"/>
                      <a:pt x="1138" y="4485"/>
                    </a:cubicBezTo>
                    <a:cubicBezTo>
                      <a:pt x="1435" y="4683"/>
                      <a:pt x="1781" y="4798"/>
                      <a:pt x="2111" y="4930"/>
                    </a:cubicBezTo>
                    <a:cubicBezTo>
                      <a:pt x="2753" y="5177"/>
                      <a:pt x="3446" y="5325"/>
                      <a:pt x="4121" y="5424"/>
                    </a:cubicBezTo>
                    <a:cubicBezTo>
                      <a:pt x="4814" y="5512"/>
                      <a:pt x="5507" y="5567"/>
                      <a:pt x="6200" y="5567"/>
                    </a:cubicBezTo>
                    <a:cubicBezTo>
                      <a:pt x="6809" y="5567"/>
                      <a:pt x="7418" y="5525"/>
                      <a:pt x="8027" y="5424"/>
                    </a:cubicBezTo>
                    <a:cubicBezTo>
                      <a:pt x="8056" y="5416"/>
                      <a:pt x="8085" y="5413"/>
                      <a:pt x="8114" y="5413"/>
                    </a:cubicBezTo>
                    <a:cubicBezTo>
                      <a:pt x="8200" y="5413"/>
                      <a:pt x="8287" y="5441"/>
                      <a:pt x="8373" y="5441"/>
                    </a:cubicBezTo>
                    <a:cubicBezTo>
                      <a:pt x="8851" y="5309"/>
                      <a:pt x="9329" y="5177"/>
                      <a:pt x="9807" y="5029"/>
                    </a:cubicBezTo>
                    <a:cubicBezTo>
                      <a:pt x="10780" y="4732"/>
                      <a:pt x="11653" y="4254"/>
                      <a:pt x="12279" y="3397"/>
                    </a:cubicBezTo>
                    <a:lnTo>
                      <a:pt x="12279" y="3414"/>
                    </a:lnTo>
                    <a:cubicBezTo>
                      <a:pt x="12296" y="3381"/>
                      <a:pt x="12296" y="3348"/>
                      <a:pt x="12312" y="3315"/>
                    </a:cubicBezTo>
                    <a:cubicBezTo>
                      <a:pt x="12510" y="2524"/>
                      <a:pt x="12246" y="1914"/>
                      <a:pt x="11637" y="1403"/>
                    </a:cubicBezTo>
                    <a:cubicBezTo>
                      <a:pt x="11225" y="1040"/>
                      <a:pt x="10730" y="826"/>
                      <a:pt x="10236" y="628"/>
                    </a:cubicBezTo>
                    <a:cubicBezTo>
                      <a:pt x="9066" y="183"/>
                      <a:pt x="7830" y="35"/>
                      <a:pt x="6593" y="2"/>
                    </a:cubicBezTo>
                    <a:cubicBezTo>
                      <a:pt x="6511" y="1"/>
                      <a:pt x="6428" y="1"/>
                      <a:pt x="6345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38418" y="1099216"/>
            <a:ext cx="6799446" cy="2766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sau </a:t>
            </a:r>
            <a:r>
              <a:rPr lang="en-US" sz="2000" b="1" dirty="0" err="1"/>
              <a:t>Vị</a:t>
            </a:r>
            <a:r>
              <a:rPr lang="en-US" sz="2000" b="1" dirty="0"/>
              <a:t> </a:t>
            </a:r>
            <a:r>
              <a:rPr lang="en-US" sz="2000" b="1" dirty="0" err="1"/>
              <a:t>trí</a:t>
            </a:r>
            <a:r>
              <a:rPr lang="en-US" sz="2000" b="1" dirty="0"/>
              <a:t> </a:t>
            </a:r>
            <a:r>
              <a:rPr lang="en-US" sz="2000" b="1" dirty="0" err="1"/>
              <a:t>tương</a:t>
            </a:r>
            <a:r>
              <a:rPr lang="en-US" sz="2000" b="1" dirty="0"/>
              <a:t> </a:t>
            </a:r>
            <a:r>
              <a:rPr lang="en-US" sz="2000" b="1" dirty="0" err="1"/>
              <a:t>đối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tròn</a:t>
            </a:r>
            <a:endParaRPr lang="en-US" sz="20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8918" y="103367"/>
            <a:ext cx="1622066" cy="659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Google Shape;1991;p38"/>
          <p:cNvSpPr txBox="1">
            <a:spLocks/>
          </p:cNvSpPr>
          <p:nvPr/>
        </p:nvSpPr>
        <p:spPr>
          <a:xfrm>
            <a:off x="727951" y="2685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>
              <a:buClr>
                <a:srgbClr val="070185"/>
              </a:buClr>
            </a:pPr>
            <a:r>
              <a:rPr lang="vi-VN" sz="3200" b="1" dirty="0">
                <a:solidFill>
                  <a:srgbClr val="C00000"/>
                </a:solidFill>
                <a:latin typeface="Arial"/>
              </a:rPr>
              <a:t>HƯỚNG DẪN VỀ NHÀ</a:t>
            </a:r>
            <a:endParaRPr lang="en-US" sz="3200" b="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4" y="4530167"/>
            <a:ext cx="859371" cy="549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76"/>
            <a:ext cx="1042416" cy="980345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angle 334"/>
          <p:cNvSpPr/>
          <p:nvPr/>
        </p:nvSpPr>
        <p:spPr>
          <a:xfrm>
            <a:off x="593024" y="1149718"/>
            <a:ext cx="8213177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CẢM ƠN </a:t>
            </a:r>
            <a:r>
              <a:rPr kumimoji="0" lang="en-US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CẢ</a:t>
            </a:r>
            <a:r>
              <a:rPr kumimoji="0" lang="en-US" sz="4500" b="1" i="0" u="none" strike="noStrike" kern="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 LỚP</a:t>
            </a:r>
            <a:endParaRPr kumimoji="0" lang="vi-VN" sz="4500" b="1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sym typeface="Pangolin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ĐÃ </a:t>
            </a:r>
            <a:r>
              <a:rPr kumimoji="0" lang="en-US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LẮNG</a:t>
            </a:r>
            <a:r>
              <a:rPr kumimoji="0" lang="en-US" sz="4500" b="1" i="0" u="none" strike="noStrike" kern="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 NGHE!</a:t>
            </a:r>
            <a:endParaRPr kumimoji="0" lang="vi-VN" sz="4500" b="1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sym typeface="Pangol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696" y="0"/>
            <a:ext cx="1289304" cy="1271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96" y="3105912"/>
            <a:ext cx="1289304" cy="1271016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29768" y="2371695"/>
            <a:ext cx="667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59536" cy="11143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/>
          <p:cNvSpPr/>
          <p:nvPr/>
        </p:nvSpPr>
        <p:spPr>
          <a:xfrm>
            <a:off x="27432" y="3654552"/>
            <a:ext cx="935736" cy="14615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5300" y="533070"/>
                <a:ext cx="5042299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 1: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4). So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𝑂𝐾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vi-VN" sz="2000" kern="1200" dirty="0"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33070"/>
                <a:ext cx="5042299" cy="1420325"/>
              </a:xfrm>
              <a:prstGeom prst="rect">
                <a:avLst/>
              </a:prstGeom>
              <a:blipFill>
                <a:blip r:embed="rId3"/>
                <a:stretch>
                  <a:fillRect l="-1209" r="-1330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96937" y="3064479"/>
                <a:ext cx="5553787" cy="1632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𝑂𝐾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𝑂𝐾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37" y="3064479"/>
                <a:ext cx="5553787" cy="1632819"/>
              </a:xfrm>
              <a:prstGeom prst="rect">
                <a:avLst/>
              </a:prstGeom>
              <a:blipFill>
                <a:blip r:embed="rId4"/>
                <a:stretch>
                  <a:fillRect l="-1207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9A7C82D-4EE0-C68D-9F9C-A142CD9C82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50285" y="533269"/>
            <a:ext cx="2148107" cy="2278431"/>
          </a:xfrm>
          <a:prstGeom prst="rect">
            <a:avLst/>
          </a:prstGeom>
        </p:spPr>
      </p:pic>
      <p:pic>
        <p:nvPicPr>
          <p:cNvPr id="8" name="Google Shape;24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31004" y="4787061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4739" y="572100"/>
                <a:ext cx="7874522" cy="3999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kumimoji="0" lang="en-US" sz="20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xét</a:t>
                </a:r>
                <a:r>
                  <a:rPr kumimoji="0" lang="en-US" sz="20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:</a:t>
                </a: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Khi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còn nói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nằm trên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hoặc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Ta có: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Khi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nằm trong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Khi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nằm ngoài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39" y="572100"/>
                <a:ext cx="7874522" cy="3999300"/>
              </a:xfrm>
              <a:prstGeom prst="rect">
                <a:avLst/>
              </a:prstGeom>
              <a:blipFill>
                <a:blip r:embed="rId5"/>
                <a:stretch>
                  <a:fillRect l="-774" r="-851"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1">
            <a:extLst>
              <a:ext uri="{FF2B5EF4-FFF2-40B4-BE49-F238E27FC236}">
                <a16:creationId xmlns:a16="http://schemas.microsoft.com/office/drawing/2014/main" id="{2C56597B-AF8F-42E1-30B1-69618CFAD3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7703341" y="3422824"/>
            <a:ext cx="1123290" cy="15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45886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3605689" y="289984"/>
            <a:ext cx="2036633" cy="53553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tập 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36408" y="2914060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9457" y="912889"/>
            <a:ext cx="851454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>
                <a:latin typeface="Arial" panose="020B0604020202020204" pitchFamily="34" charset="0"/>
                <a:ea typeface="Times New Roman" panose="02020603050405020304" pitchFamily="18" charset="0"/>
              </a:rPr>
              <a:t>Hãy chỉ ra một số đồ vật trong thực tiễn gợi nên hình ảnh của đường tròn</a:t>
            </a:r>
            <a:endParaRPr lang="vi-VN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6413" y="2053878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704" y="3097982"/>
            <a:ext cx="4651088" cy="49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 quạt, bánh xe, cái bát, đồng hồ...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BEC32-2014-C42F-D22C-7F4F6FC62B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69792" y="1715965"/>
            <a:ext cx="3087035" cy="3137551"/>
          </a:xfrm>
          <a:prstGeom prst="rect">
            <a:avLst/>
          </a:prstGeom>
        </p:spPr>
      </p:pic>
      <p:pic>
        <p:nvPicPr>
          <p:cNvPr id="13" name="Google Shape;24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704" y="4675296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047735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  <p:bldP spid="7" grpId="0"/>
    </p:bldLst>
  </p:timing>
</p:sld>
</file>

<file path=ppt/theme/theme1.xml><?xml version="1.0" encoding="utf-8"?>
<a:theme xmlns:a="http://schemas.openxmlformats.org/drawingml/2006/main" name="Sorting and Classifying Objects - Math - Pre-K by Slidesgo">
  <a:themeElements>
    <a:clrScheme name="Simple Light">
      <a:dk1>
        <a:srgbClr val="333333"/>
      </a:dk1>
      <a:lt1>
        <a:srgbClr val="F8F8F8"/>
      </a:lt1>
      <a:dk2>
        <a:srgbClr val="C3F0FB"/>
      </a:dk2>
      <a:lt2>
        <a:srgbClr val="C2B9FF"/>
      </a:lt2>
      <a:accent1>
        <a:srgbClr val="C800CF"/>
      </a:accent1>
      <a:accent2>
        <a:srgbClr val="EE2A52"/>
      </a:accent2>
      <a:accent3>
        <a:srgbClr val="FFDD00"/>
      </a:accent3>
      <a:accent4>
        <a:srgbClr val="FF9101"/>
      </a:accent4>
      <a:accent5>
        <a:srgbClr val="10CE4F"/>
      </a:accent5>
      <a:accent6>
        <a:srgbClr val="0082C6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otball Field Backgrounds by Slidesgo">
  <a:themeElements>
    <a:clrScheme name="Simple Light">
      <a:dk1>
        <a:srgbClr val="334F86"/>
      </a:dk1>
      <a:lt1>
        <a:srgbClr val="0E0F21"/>
      </a:lt1>
      <a:dk2>
        <a:srgbClr val="FFFFFF"/>
      </a:dk2>
      <a:lt2>
        <a:srgbClr val="000000"/>
      </a:lt2>
      <a:accent1>
        <a:srgbClr val="80BE4B"/>
      </a:accent1>
      <a:accent2>
        <a:srgbClr val="75B23A"/>
      </a:accent2>
      <a:accent3>
        <a:srgbClr val="C43E54"/>
      </a:accent3>
      <a:accent4>
        <a:srgbClr val="FFCD00"/>
      </a:accent4>
      <a:accent5>
        <a:srgbClr val="E2E2E2"/>
      </a:accent5>
      <a:accent6>
        <a:srgbClr val="90919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7336</TotalTime>
  <Words>2230</Words>
  <Application>Microsoft Office PowerPoint</Application>
  <PresentationFormat>On-screen Show (16:9)</PresentationFormat>
  <Paragraphs>301</Paragraphs>
  <Slides>62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83" baseType="lpstr">
      <vt:lpstr>Poppins SemiBold</vt:lpstr>
      <vt:lpstr>Calibri</vt:lpstr>
      <vt:lpstr>Symbol</vt:lpstr>
      <vt:lpstr>Cambria Math</vt:lpstr>
      <vt:lpstr>Be Vietnam Pro</vt:lpstr>
      <vt:lpstr>Arial</vt:lpstr>
      <vt:lpstr>Red Hat Text</vt:lpstr>
      <vt:lpstr>Pangolin</vt:lpstr>
      <vt:lpstr>Squada One</vt:lpstr>
      <vt:lpstr>Maven Pro ExtraBold</vt:lpstr>
      <vt:lpstr>Chelsea Market</vt:lpstr>
      <vt:lpstr>Dotum</vt:lpstr>
      <vt:lpstr>Aharoni</vt:lpstr>
      <vt:lpstr>Maven Pro</vt:lpstr>
      <vt:lpstr>Delius</vt:lpstr>
      <vt:lpstr>Times New Roman</vt:lpstr>
      <vt:lpstr>Wingdings</vt:lpstr>
      <vt:lpstr>Nunito Light</vt:lpstr>
      <vt:lpstr>Sorting and Classifying Objects - Math - Pre-K by Slidesgo</vt:lpstr>
      <vt:lpstr>Football Field Backgrounds by Slidesgo</vt:lpstr>
      <vt:lpstr>Office Theme</vt:lpstr>
      <vt:lpstr>PowerPoint Presentation</vt:lpstr>
      <vt:lpstr>PowerPoint Presentation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CẢ LỚP ĐẾN VỚI TIẾT HỌC  HÔM  NAY!</dc:title>
  <dc:creator>Hà Ngân</dc:creator>
  <cp:lastModifiedBy>PC</cp:lastModifiedBy>
  <cp:revision>122</cp:revision>
  <dcterms:modified xsi:type="dcterms:W3CDTF">2024-11-04T01:14:29Z</dcterms:modified>
</cp:coreProperties>
</file>